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6858000" cy="9906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FF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700" autoAdjust="0"/>
  </p:normalViewPr>
  <p:slideViewPr>
    <p:cSldViewPr>
      <p:cViewPr>
        <p:scale>
          <a:sx n="150" d="100"/>
          <a:sy n="150" d="100"/>
        </p:scale>
        <p:origin x="590" y="-258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9413" cy="493713"/>
          </a:xfrm>
          <a:prstGeom prst="rect">
            <a:avLst/>
          </a:prstGeom>
        </p:spPr>
        <p:txBody>
          <a:bodyPr vert="horz" lIns="91425" tIns="45713" rIns="91425" bIns="457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1"/>
            <a:ext cx="2919412" cy="493713"/>
          </a:xfrm>
          <a:prstGeom prst="rect">
            <a:avLst/>
          </a:prstGeom>
        </p:spPr>
        <p:txBody>
          <a:bodyPr vert="horz" lIns="91425" tIns="45713" rIns="91425" bIns="45713" rtlCol="0"/>
          <a:lstStyle>
            <a:lvl1pPr algn="r">
              <a:defRPr sz="1200"/>
            </a:lvl1pPr>
          </a:lstStyle>
          <a:p>
            <a:fld id="{8542E30C-C57B-48AF-8B42-7F403C48AA95}" type="datetime1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371013"/>
            <a:ext cx="2919413" cy="493712"/>
          </a:xfrm>
          <a:prstGeom prst="rect">
            <a:avLst/>
          </a:prstGeom>
        </p:spPr>
        <p:txBody>
          <a:bodyPr vert="horz" lIns="91425" tIns="45713" rIns="91425" bIns="457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25" tIns="45713" rIns="91425" bIns="45713" rtlCol="0" anchor="b"/>
          <a:lstStyle>
            <a:lvl1pPr algn="r">
              <a:defRPr sz="1200"/>
            </a:lvl1pPr>
          </a:lstStyle>
          <a:p>
            <a:fld id="{54BAE993-F663-425B-9F09-3A211F5EE6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401019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19031" cy="492780"/>
          </a:xfrm>
          <a:prstGeom prst="rect">
            <a:avLst/>
          </a:prstGeom>
        </p:spPr>
        <p:txBody>
          <a:bodyPr vert="horz" lIns="87558" tIns="43779" rIns="87558" bIns="43779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228" y="0"/>
            <a:ext cx="2919031" cy="492780"/>
          </a:xfrm>
          <a:prstGeom prst="rect">
            <a:avLst/>
          </a:prstGeom>
        </p:spPr>
        <p:txBody>
          <a:bodyPr vert="horz" lIns="87558" tIns="43779" rIns="87558" bIns="43779" rtlCol="0"/>
          <a:lstStyle>
            <a:lvl1pPr algn="r">
              <a:defRPr sz="1100"/>
            </a:lvl1pPr>
          </a:lstStyle>
          <a:p>
            <a:fld id="{C1FABDA0-7F02-4843-9EA6-D87EA35142EE}" type="datetime1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87563" y="741363"/>
            <a:ext cx="2560637" cy="36988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7558" tIns="43779" rIns="87558" bIns="4377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277" y="4686001"/>
            <a:ext cx="5389213" cy="4439612"/>
          </a:xfrm>
          <a:prstGeom prst="rect">
            <a:avLst/>
          </a:prstGeom>
        </p:spPr>
        <p:txBody>
          <a:bodyPr vert="horz" lIns="87558" tIns="43779" rIns="87558" bIns="43779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372004"/>
            <a:ext cx="2919031" cy="492780"/>
          </a:xfrm>
          <a:prstGeom prst="rect">
            <a:avLst/>
          </a:prstGeom>
        </p:spPr>
        <p:txBody>
          <a:bodyPr vert="horz" lIns="87558" tIns="43779" rIns="87558" bIns="43779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228" y="9372004"/>
            <a:ext cx="2919031" cy="492780"/>
          </a:xfrm>
          <a:prstGeom prst="rect">
            <a:avLst/>
          </a:prstGeom>
        </p:spPr>
        <p:txBody>
          <a:bodyPr vert="horz" lIns="87558" tIns="43779" rIns="87558" bIns="43779" rtlCol="0" anchor="b"/>
          <a:lstStyle>
            <a:lvl1pPr algn="r">
              <a:defRPr sz="1100"/>
            </a:lvl1pPr>
          </a:lstStyle>
          <a:p>
            <a:fld id="{5EBEF02E-CB06-44F1-879A-5B4694CE22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84398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7822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7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29D46-D3CF-4126-AADF-AD509EF3E010}" type="datetime1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9333-5C91-44D2-8164-C13B6B146B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0895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FADC6-59CC-459C-A10E-9D03B3A0F726}" type="datetime1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9333-5C91-44D2-8164-C13B6B146B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7655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6"/>
            <a:ext cx="1543050" cy="8452202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706"/>
            <a:ext cx="4514850" cy="8452202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8DD39-FDBB-4C7C-979B-F60CD8FA95BD}" type="datetime1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9333-5C91-44D2-8164-C13B6B146B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8109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3ADC4-9D70-4EAD-AFF8-5C19C379A403}" type="datetime1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9333-5C91-44D2-8164-C13B6B146B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2072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91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39D60-8F4A-4C5F-AE31-973D102DF36A}" type="datetime1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9333-5C91-44D2-8164-C13B6B146B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2470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6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311406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065FD-304D-4B0C-9245-58BD838F0D84}" type="datetime1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9333-5C91-44D2-8164-C13B6B146B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1527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3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3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3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3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CFF16-A132-49B8-9834-C2E6611ADC9C}" type="datetime1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9333-5C91-44D2-8164-C13B6B146B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3481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3BAB8-7640-42E3-9ABC-0F6D7365AF52}" type="datetime1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9333-5C91-44D2-8164-C13B6B146B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1173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E2511-EF59-4E97-984C-E254728FF1F9}" type="datetime1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9333-5C91-44D2-8164-C13B6B146B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7068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4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91" y="394411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4" y="2072928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24450-A055-447C-87C1-9BAC33C4C94C}" type="datetime1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9333-5C91-44D2-8164-C13B6B146B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1744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2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4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B4091-C892-45DC-81F7-8B98FA1C76DD}" type="datetime1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9333-5C91-44D2-8164-C13B6B146B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1919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6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400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794B5-57EC-4A30-897A-E2ABE0C3F171}" type="datetime1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400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400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269333-5C91-44D2-8164-C13B6B146B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454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microsoft.com/office/2007/relationships/hdphoto" Target="../media/hdphoto1.wdp"/><Relationship Id="rId7" Type="http://schemas.microsoft.com/office/2007/relationships/hdphoto" Target="../media/hdphoto3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microsoft.com/office/2007/relationships/hdphoto" Target="../media/hdphoto5.wdp"/><Relationship Id="rId5" Type="http://schemas.microsoft.com/office/2007/relationships/hdphoto" Target="../media/hdphoto2.wdp"/><Relationship Id="rId10" Type="http://schemas.openxmlformats.org/officeDocument/2006/relationships/image" Target="../media/image5.png"/><Relationship Id="rId4" Type="http://schemas.openxmlformats.org/officeDocument/2006/relationships/image" Target="../media/image2.png"/><Relationship Id="rId9" Type="http://schemas.microsoft.com/office/2007/relationships/hdphoto" Target="../media/hdphoto4.wdp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角丸四角形 14"/>
          <p:cNvSpPr/>
          <p:nvPr/>
        </p:nvSpPr>
        <p:spPr>
          <a:xfrm>
            <a:off x="413666" y="1617127"/>
            <a:ext cx="5989488" cy="4641018"/>
          </a:xfrm>
          <a:custGeom>
            <a:avLst/>
            <a:gdLst/>
            <a:ahLst/>
            <a:cxnLst/>
            <a:rect l="l" t="t" r="r" b="b"/>
            <a:pathLst>
              <a:path w="5292001" h="3243088">
                <a:moveTo>
                  <a:pt x="794748" y="0"/>
                </a:moveTo>
                <a:cubicBezTo>
                  <a:pt x="819722" y="0"/>
                  <a:pt x="844399" y="1267"/>
                  <a:pt x="868720" y="3743"/>
                </a:cubicBezTo>
                <a:cubicBezTo>
                  <a:pt x="880875" y="427"/>
                  <a:pt x="893313" y="0"/>
                  <a:pt x="905850" y="0"/>
                </a:cubicBezTo>
                <a:lnTo>
                  <a:pt x="4459969" y="0"/>
                </a:lnTo>
                <a:lnTo>
                  <a:pt x="4488195" y="2845"/>
                </a:lnTo>
                <a:cubicBezTo>
                  <a:pt x="4506754" y="732"/>
                  <a:pt x="4525563" y="0"/>
                  <a:pt x="4544543" y="0"/>
                </a:cubicBezTo>
                <a:cubicBezTo>
                  <a:pt x="4943700" y="0"/>
                  <a:pt x="5267281" y="323581"/>
                  <a:pt x="5267281" y="722738"/>
                </a:cubicBezTo>
                <a:cubicBezTo>
                  <a:pt x="5267281" y="885733"/>
                  <a:pt x="5213325" y="1036126"/>
                  <a:pt x="5120221" y="1155465"/>
                </a:cubicBezTo>
                <a:cubicBezTo>
                  <a:pt x="5227635" y="1280528"/>
                  <a:pt x="5292001" y="1443519"/>
                  <a:pt x="5292001" y="1621544"/>
                </a:cubicBezTo>
                <a:cubicBezTo>
                  <a:pt x="5292001" y="1799040"/>
                  <a:pt x="5228017" y="1961591"/>
                  <a:pt x="5119355" y="2085281"/>
                </a:cubicBezTo>
                <a:cubicBezTo>
                  <a:pt x="5212681" y="2205173"/>
                  <a:pt x="5267281" y="2356386"/>
                  <a:pt x="5267281" y="2520350"/>
                </a:cubicBezTo>
                <a:cubicBezTo>
                  <a:pt x="5267281" y="2919507"/>
                  <a:pt x="4943700" y="3243088"/>
                  <a:pt x="4544543" y="3243088"/>
                </a:cubicBezTo>
                <a:lnTo>
                  <a:pt x="4488188" y="3240243"/>
                </a:lnTo>
                <a:cubicBezTo>
                  <a:pt x="4478916" y="3242842"/>
                  <a:pt x="4469471" y="3243087"/>
                  <a:pt x="4459969" y="3243087"/>
                </a:cubicBezTo>
                <a:lnTo>
                  <a:pt x="905850" y="3243087"/>
                </a:lnTo>
                <a:lnTo>
                  <a:pt x="868724" y="3239345"/>
                </a:lnTo>
                <a:cubicBezTo>
                  <a:pt x="844402" y="3241821"/>
                  <a:pt x="819723" y="3243088"/>
                  <a:pt x="794748" y="3243088"/>
                </a:cubicBezTo>
                <a:cubicBezTo>
                  <a:pt x="395591" y="3243088"/>
                  <a:pt x="72010" y="2919507"/>
                  <a:pt x="72010" y="2520350"/>
                </a:cubicBezTo>
                <a:cubicBezTo>
                  <a:pt x="72010" y="2369701"/>
                  <a:pt x="118102" y="2229817"/>
                  <a:pt x="197164" y="2114174"/>
                </a:cubicBezTo>
                <a:cubicBezTo>
                  <a:pt x="74320" y="1986778"/>
                  <a:pt x="0" y="1812840"/>
                  <a:pt x="0" y="1621544"/>
                </a:cubicBezTo>
                <a:cubicBezTo>
                  <a:pt x="0" y="1430248"/>
                  <a:pt x="74320" y="1256311"/>
                  <a:pt x="197164" y="1128914"/>
                </a:cubicBezTo>
                <a:cubicBezTo>
                  <a:pt x="118102" y="1013271"/>
                  <a:pt x="72010" y="873387"/>
                  <a:pt x="72010" y="722738"/>
                </a:cubicBezTo>
                <a:cubicBezTo>
                  <a:pt x="72010" y="323581"/>
                  <a:pt x="395591" y="0"/>
                  <a:pt x="794748" y="0"/>
                </a:cubicBezTo>
                <a:close/>
              </a:path>
            </a:pathLst>
          </a:custGeom>
          <a:noFill/>
          <a:ln w="5715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360000" tIns="1080000" rIns="0" bIns="360000" numCol="2" spcCol="108000" rtlCol="0" anchor="t" anchorCtr="0">
            <a:spAutoFit/>
          </a:bodyPr>
          <a:lstStyle/>
          <a:p>
            <a:pPr>
              <a:spcAft>
                <a:spcPts val="400"/>
              </a:spcAft>
            </a:pPr>
            <a:endParaRPr kumimoji="1" lang="ja-JP" altLang="en-US" sz="1050" dirty="0"/>
          </a:p>
        </p:txBody>
      </p:sp>
      <p:sp>
        <p:nvSpPr>
          <p:cNvPr id="38" name="雲 37"/>
          <p:cNvSpPr/>
          <p:nvPr/>
        </p:nvSpPr>
        <p:spPr>
          <a:xfrm>
            <a:off x="1087369" y="7922121"/>
            <a:ext cx="5315785" cy="1860895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effectLst>
            <a:softEdge rad="1270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lIns="0" tIns="0" rIns="0" bIns="72000" anchor="b" anchorCtr="1">
            <a:noAutofit/>
          </a:bodyPr>
          <a:lstStyle/>
          <a:p>
            <a:pPr marL="174625" indent="-174625" algn="ctr">
              <a:spcAft>
                <a:spcPts val="600"/>
              </a:spcAft>
            </a:pPr>
            <a:endParaRPr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86" name="台形 85"/>
          <p:cNvSpPr/>
          <p:nvPr/>
        </p:nvSpPr>
        <p:spPr>
          <a:xfrm>
            <a:off x="3488573" y="6113300"/>
            <a:ext cx="1440000" cy="2340000"/>
          </a:xfrm>
          <a:prstGeom prst="trapezoid">
            <a:avLst/>
          </a:prstGeom>
          <a:gradFill flip="none" rotWithShape="1">
            <a:gsLst>
              <a:gs pos="1667">
                <a:schemeClr val="accent6">
                  <a:lumMod val="60000"/>
                  <a:lumOff val="40000"/>
                </a:schemeClr>
              </a:gs>
              <a:gs pos="45000">
                <a:schemeClr val="accent6">
                  <a:lumMod val="0"/>
                  <a:lumOff val="100000"/>
                </a:schemeClr>
              </a:gs>
              <a:gs pos="100000">
                <a:schemeClr val="accent6">
                  <a:lumMod val="75000"/>
                </a:schemeClr>
              </a:gs>
            </a:gsLst>
            <a:lin ang="0" scaled="0"/>
            <a:tileRect/>
          </a:gradFill>
          <a:ln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eaVert" wrap="square" lIns="0" tIns="360000" rIns="36000" bIns="72000" rtlCol="0" anchor="b" anchorCtr="0">
            <a:spAutoFit/>
          </a:bodyPr>
          <a:lstStyle/>
          <a:p>
            <a:pPr>
              <a:spcAft>
                <a:spcPts val="400"/>
              </a:spcAft>
            </a:pPr>
            <a:r>
              <a:rPr lang="ja-JP" altLang="en-US" sz="105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対象</a:t>
            </a:r>
            <a:endParaRPr lang="en-US" altLang="ja-JP" sz="105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>
              <a:spcAft>
                <a:spcPts val="400"/>
              </a:spcAft>
            </a:pPr>
            <a:r>
              <a:rPr lang="ja-JP" altLang="en-US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住宅新築者</a:t>
            </a:r>
            <a:endParaRPr lang="en-US" altLang="ja-JP" sz="14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r">
              <a:spcAft>
                <a:spcPts val="400"/>
              </a:spcAft>
            </a:pPr>
            <a:r>
              <a:rPr lang="zh-TW" altLang="en-US" sz="105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村内</a:t>
            </a:r>
            <a:r>
              <a:rPr lang="ja-JP" altLang="en-US" sz="105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に住宅を</a:t>
            </a:r>
            <a:r>
              <a:rPr lang="zh-TW" altLang="en-US" sz="105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新築</a:t>
            </a:r>
            <a:r>
              <a:rPr lang="ja-JP" altLang="en-US" sz="105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した者</a:t>
            </a:r>
            <a:br>
              <a:rPr lang="en-US" altLang="ja-JP" sz="105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en-US" altLang="ja-JP" sz="9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</a:t>
            </a:r>
            <a:r>
              <a:rPr lang="zh-TW" altLang="en-US" sz="9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含店舗併用住宅</a:t>
            </a:r>
            <a:r>
              <a:rPr lang="en-US" altLang="zh-TW" sz="9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)</a:t>
            </a:r>
            <a:endParaRPr lang="ja-JP" altLang="en-US" sz="9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7" name="台形 86"/>
          <p:cNvSpPr/>
          <p:nvPr/>
        </p:nvSpPr>
        <p:spPr>
          <a:xfrm>
            <a:off x="1746294" y="6120204"/>
            <a:ext cx="1440000" cy="2340000"/>
          </a:xfrm>
          <a:prstGeom prst="trapezoid">
            <a:avLst/>
          </a:prstGeom>
          <a:gradFill flip="none" rotWithShape="1">
            <a:gsLst>
              <a:gs pos="1667">
                <a:schemeClr val="accent6">
                  <a:lumMod val="60000"/>
                  <a:lumOff val="40000"/>
                </a:schemeClr>
              </a:gs>
              <a:gs pos="45000">
                <a:schemeClr val="accent6">
                  <a:lumMod val="0"/>
                  <a:lumOff val="100000"/>
                </a:schemeClr>
              </a:gs>
              <a:gs pos="100000">
                <a:schemeClr val="accent6">
                  <a:lumMod val="75000"/>
                </a:schemeClr>
              </a:gs>
            </a:gsLst>
            <a:lin ang="0" scaled="0"/>
            <a:tileRect/>
          </a:gradFill>
          <a:ln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eaVert" wrap="square" lIns="36000" tIns="360000" rIns="36000" bIns="72000" rtlCol="0" anchor="b" anchorCtr="0">
            <a:spAutoFit/>
          </a:bodyPr>
          <a:lstStyle/>
          <a:p>
            <a:pPr>
              <a:spcAft>
                <a:spcPts val="400"/>
              </a:spcAft>
            </a:pPr>
            <a:r>
              <a:rPr lang="ja-JP" altLang="en-US" sz="1050" dirty="0">
                <a:solidFill>
                  <a:schemeClr val="tx1"/>
                </a:solidFill>
                <a:latin typeface="+mn-ea"/>
              </a:rPr>
              <a:t>対象</a:t>
            </a:r>
            <a:endParaRPr lang="en-US" altLang="ja-JP" sz="1050" dirty="0">
              <a:solidFill>
                <a:schemeClr val="tx1"/>
              </a:solidFill>
              <a:latin typeface="+mn-ea"/>
            </a:endParaRPr>
          </a:p>
          <a:p>
            <a:pPr algn="ctr">
              <a:spcAft>
                <a:spcPts val="400"/>
              </a:spcAft>
            </a:pPr>
            <a:r>
              <a:rPr lang="ja-JP" altLang="en-US" sz="1400" dirty="0">
                <a:solidFill>
                  <a:schemeClr val="tx1"/>
                </a:solidFill>
                <a:latin typeface="+mn-ea"/>
              </a:rPr>
              <a:t>婚姻届出者</a:t>
            </a:r>
            <a:br>
              <a:rPr lang="en-US" altLang="ja-JP" sz="1400" dirty="0">
                <a:solidFill>
                  <a:schemeClr val="tx1"/>
                </a:solidFill>
                <a:latin typeface="+mn-ea"/>
              </a:rPr>
            </a:br>
            <a:r>
              <a:rPr lang="ja-JP" altLang="en-US" sz="1400" dirty="0">
                <a:solidFill>
                  <a:schemeClr val="tx1"/>
                </a:solidFill>
                <a:latin typeface="+mn-ea"/>
              </a:rPr>
              <a:t>出生届出者</a:t>
            </a:r>
            <a:endParaRPr lang="en-US" altLang="ja-JP" sz="1400" dirty="0">
              <a:solidFill>
                <a:schemeClr val="tx1"/>
              </a:solidFill>
              <a:latin typeface="+mn-ea"/>
            </a:endParaRPr>
          </a:p>
          <a:p>
            <a:pPr algn="r">
              <a:spcAft>
                <a:spcPts val="400"/>
              </a:spcAft>
            </a:pPr>
            <a:r>
              <a:rPr lang="ja-JP" altLang="en-US" sz="1050" dirty="0">
                <a:solidFill>
                  <a:schemeClr val="tx1"/>
                </a:solidFill>
                <a:latin typeface="+mn-ea"/>
              </a:rPr>
              <a:t>届出をした者</a:t>
            </a:r>
            <a:endParaRPr lang="en-US" altLang="ja-JP" sz="105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89" name="テキスト ボックス 88"/>
          <p:cNvSpPr txBox="1"/>
          <p:nvPr/>
        </p:nvSpPr>
        <p:spPr>
          <a:xfrm>
            <a:off x="670971" y="2144539"/>
            <a:ext cx="3279421" cy="6822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200"/>
              </a:lnSpc>
              <a:spcAft>
                <a:spcPts val="600"/>
              </a:spcAft>
            </a:pPr>
            <a:r>
              <a:rPr kumimoji="1" lang="ja-JP" altLang="en-US" sz="1400" dirty="0">
                <a:latin typeface="+mn-ea"/>
              </a:rPr>
              <a:t>樹　種</a:t>
            </a:r>
            <a:endParaRPr kumimoji="1" lang="en-US" altLang="ja-JP" sz="1400" dirty="0">
              <a:latin typeface="+mn-ea"/>
            </a:endParaRPr>
          </a:p>
          <a:p>
            <a:pPr algn="ctr">
              <a:lnSpc>
                <a:spcPts val="1200"/>
              </a:lnSpc>
              <a:spcAft>
                <a:spcPts val="600"/>
              </a:spcAft>
            </a:pPr>
            <a:r>
              <a:rPr lang="ja-JP" altLang="en-US" sz="1400" dirty="0">
                <a:latin typeface="+mn-ea"/>
              </a:rPr>
              <a:t>以下の５種から希望する樹種を</a:t>
            </a:r>
            <a:r>
              <a:rPr lang="en-US" altLang="ja-JP" sz="1400" dirty="0">
                <a:latin typeface="+mn-ea"/>
              </a:rPr>
              <a:t>1</a:t>
            </a:r>
            <a:r>
              <a:rPr lang="ja-JP" altLang="en-US" sz="1400" dirty="0">
                <a:latin typeface="+mn-ea"/>
              </a:rPr>
              <a:t>つ選択</a:t>
            </a:r>
            <a:endParaRPr lang="en-US" altLang="ja-JP" sz="1400" dirty="0">
              <a:latin typeface="+mn-ea"/>
            </a:endParaRPr>
          </a:p>
          <a:p>
            <a:pPr algn="ctr">
              <a:lnSpc>
                <a:spcPts val="1000"/>
              </a:lnSpc>
              <a:spcAft>
                <a:spcPts val="600"/>
              </a:spcAft>
            </a:pPr>
            <a:r>
              <a:rPr lang="ja-JP" altLang="en-US" sz="1100" dirty="0">
                <a:latin typeface="+mn-ea"/>
              </a:rPr>
              <a:t>★「」内は主な花言葉</a:t>
            </a:r>
            <a:endParaRPr lang="en-US" altLang="ja-JP" sz="1100" dirty="0">
              <a:latin typeface="+mn-ea"/>
            </a:endParaRPr>
          </a:p>
        </p:txBody>
      </p:sp>
      <p:sp>
        <p:nvSpPr>
          <p:cNvPr id="92" name="円/楕円 34"/>
          <p:cNvSpPr/>
          <p:nvPr/>
        </p:nvSpPr>
        <p:spPr>
          <a:xfrm>
            <a:off x="1938673" y="1256729"/>
            <a:ext cx="2950762" cy="725941"/>
          </a:xfrm>
          <a:custGeom>
            <a:avLst/>
            <a:gdLst/>
            <a:ahLst/>
            <a:cxnLst/>
            <a:rect l="l" t="t" r="r" b="b"/>
            <a:pathLst>
              <a:path w="2160300" h="1440200">
                <a:moveTo>
                  <a:pt x="720100" y="0"/>
                </a:moveTo>
                <a:cubicBezTo>
                  <a:pt x="851898" y="0"/>
                  <a:pt x="975426" y="35408"/>
                  <a:pt x="1080150" y="99879"/>
                </a:cubicBezTo>
                <a:cubicBezTo>
                  <a:pt x="1184874" y="35408"/>
                  <a:pt x="1308402" y="0"/>
                  <a:pt x="1440200" y="0"/>
                </a:cubicBezTo>
                <a:cubicBezTo>
                  <a:pt x="1837900" y="0"/>
                  <a:pt x="2160300" y="322400"/>
                  <a:pt x="2160300" y="720100"/>
                </a:cubicBezTo>
                <a:cubicBezTo>
                  <a:pt x="2160300" y="1117800"/>
                  <a:pt x="1837900" y="1440200"/>
                  <a:pt x="1440200" y="1440200"/>
                </a:cubicBezTo>
                <a:cubicBezTo>
                  <a:pt x="1308402" y="1440200"/>
                  <a:pt x="1184874" y="1404792"/>
                  <a:pt x="1080150" y="1340322"/>
                </a:cubicBezTo>
                <a:cubicBezTo>
                  <a:pt x="975426" y="1404792"/>
                  <a:pt x="851898" y="1440200"/>
                  <a:pt x="720100" y="1440200"/>
                </a:cubicBezTo>
                <a:cubicBezTo>
                  <a:pt x="322400" y="1440200"/>
                  <a:pt x="0" y="1117800"/>
                  <a:pt x="0" y="720100"/>
                </a:cubicBezTo>
                <a:cubicBezTo>
                  <a:pt x="0" y="322400"/>
                  <a:pt x="322400" y="0"/>
                  <a:pt x="720100" y="0"/>
                </a:cubicBezTo>
                <a:close/>
              </a:path>
            </a:pathLst>
          </a:cu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180000" tIns="108000" rIns="180000" bIns="108000" rtlCol="0" anchor="t" anchorCtr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ja-JP" altLang="en-US" sz="1400" b="1" dirty="0">
                <a:solidFill>
                  <a:schemeClr val="tx1"/>
                </a:solidFill>
                <a:latin typeface="+mn-ea"/>
              </a:rPr>
              <a:t>条　件</a:t>
            </a:r>
          </a:p>
          <a:p>
            <a:pPr algn="ctr">
              <a:spcAft>
                <a:spcPts val="600"/>
              </a:spcAft>
            </a:pPr>
            <a:r>
              <a:rPr lang="ja-JP" altLang="en-US" sz="1400" dirty="0">
                <a:solidFill>
                  <a:schemeClr val="tx1"/>
                </a:solidFill>
                <a:latin typeface="+mn-ea"/>
              </a:rPr>
              <a:t>　・村内に植栽する　　・村内在住　</a:t>
            </a:r>
          </a:p>
        </p:txBody>
      </p:sp>
      <p:sp>
        <p:nvSpPr>
          <p:cNvPr id="93" name="テキスト ボックス 92"/>
          <p:cNvSpPr txBox="1"/>
          <p:nvPr/>
        </p:nvSpPr>
        <p:spPr>
          <a:xfrm>
            <a:off x="4177691" y="8268634"/>
            <a:ext cx="761747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Aft>
                <a:spcPts val="400"/>
              </a:spcAft>
            </a:pPr>
            <a:r>
              <a:rPr kumimoji="1" lang="ja-JP" altLang="en-US" sz="600" dirty="0">
                <a:latin typeface="+mn-ea"/>
              </a:rPr>
              <a:t>平成</a:t>
            </a:r>
            <a:r>
              <a:rPr kumimoji="1" lang="en-US" altLang="ja-JP" sz="600" dirty="0">
                <a:latin typeface="+mn-ea"/>
              </a:rPr>
              <a:t>17</a:t>
            </a:r>
            <a:r>
              <a:rPr kumimoji="1" lang="ja-JP" altLang="en-US" sz="600" dirty="0">
                <a:latin typeface="+mn-ea"/>
              </a:rPr>
              <a:t>年</a:t>
            </a:r>
            <a:r>
              <a:rPr kumimoji="1" lang="en-US" altLang="ja-JP" sz="600" dirty="0">
                <a:latin typeface="+mn-ea"/>
              </a:rPr>
              <a:t>4</a:t>
            </a:r>
            <a:r>
              <a:rPr kumimoji="1" lang="ja-JP" altLang="en-US" sz="600" dirty="0">
                <a:latin typeface="+mn-ea"/>
              </a:rPr>
              <a:t>月施行</a:t>
            </a:r>
            <a:endParaRPr kumimoji="1" lang="en-US" altLang="ja-JP" sz="600" dirty="0">
              <a:latin typeface="+mn-ea"/>
            </a:endParaRPr>
          </a:p>
        </p:txBody>
      </p:sp>
      <p:sp>
        <p:nvSpPr>
          <p:cNvPr id="94" name="テキスト ボックス 93"/>
          <p:cNvSpPr txBox="1"/>
          <p:nvPr/>
        </p:nvSpPr>
        <p:spPr>
          <a:xfrm>
            <a:off x="2461140" y="8268634"/>
            <a:ext cx="761747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Aft>
                <a:spcPts val="400"/>
              </a:spcAft>
            </a:pPr>
            <a:r>
              <a:rPr kumimoji="1" lang="ja-JP" altLang="en-US" sz="600" dirty="0">
                <a:latin typeface="+mn-ea"/>
              </a:rPr>
              <a:t>平成</a:t>
            </a:r>
            <a:r>
              <a:rPr kumimoji="1" lang="en-US" altLang="ja-JP" sz="600" dirty="0">
                <a:latin typeface="+mn-ea"/>
              </a:rPr>
              <a:t>19</a:t>
            </a:r>
            <a:r>
              <a:rPr kumimoji="1" lang="ja-JP" altLang="en-US" sz="600" dirty="0">
                <a:latin typeface="+mn-ea"/>
              </a:rPr>
              <a:t>年</a:t>
            </a:r>
            <a:r>
              <a:rPr kumimoji="1" lang="en-US" altLang="ja-JP" sz="600" dirty="0">
                <a:latin typeface="+mn-ea"/>
              </a:rPr>
              <a:t>4</a:t>
            </a:r>
            <a:r>
              <a:rPr kumimoji="1" lang="ja-JP" altLang="en-US" sz="600" dirty="0">
                <a:latin typeface="+mn-ea"/>
              </a:rPr>
              <a:t>月施行</a:t>
            </a:r>
            <a:endParaRPr kumimoji="1" lang="en-US" altLang="ja-JP" sz="600" dirty="0">
              <a:latin typeface="+mn-ea"/>
            </a:endParaRPr>
          </a:p>
        </p:txBody>
      </p:sp>
      <p:sp>
        <p:nvSpPr>
          <p:cNvPr id="90" name="円/楕円 34"/>
          <p:cNvSpPr/>
          <p:nvPr/>
        </p:nvSpPr>
        <p:spPr>
          <a:xfrm>
            <a:off x="1448779" y="5718085"/>
            <a:ext cx="3825426" cy="1049106"/>
          </a:xfrm>
          <a:custGeom>
            <a:avLst/>
            <a:gdLst/>
            <a:ahLst/>
            <a:cxnLst/>
            <a:rect l="l" t="t" r="r" b="b"/>
            <a:pathLst>
              <a:path w="2160300" h="1440200">
                <a:moveTo>
                  <a:pt x="720100" y="0"/>
                </a:moveTo>
                <a:cubicBezTo>
                  <a:pt x="851898" y="0"/>
                  <a:pt x="975426" y="35408"/>
                  <a:pt x="1080150" y="99879"/>
                </a:cubicBezTo>
                <a:cubicBezTo>
                  <a:pt x="1184874" y="35408"/>
                  <a:pt x="1308402" y="0"/>
                  <a:pt x="1440200" y="0"/>
                </a:cubicBezTo>
                <a:cubicBezTo>
                  <a:pt x="1837900" y="0"/>
                  <a:pt x="2160300" y="322400"/>
                  <a:pt x="2160300" y="720100"/>
                </a:cubicBezTo>
                <a:cubicBezTo>
                  <a:pt x="2160300" y="1117800"/>
                  <a:pt x="1837900" y="1440200"/>
                  <a:pt x="1440200" y="1440200"/>
                </a:cubicBezTo>
                <a:cubicBezTo>
                  <a:pt x="1308402" y="1440200"/>
                  <a:pt x="1184874" y="1404792"/>
                  <a:pt x="1080150" y="1340322"/>
                </a:cubicBezTo>
                <a:cubicBezTo>
                  <a:pt x="975426" y="1404792"/>
                  <a:pt x="851898" y="1440200"/>
                  <a:pt x="720100" y="1440200"/>
                </a:cubicBezTo>
                <a:cubicBezTo>
                  <a:pt x="322400" y="1440200"/>
                  <a:pt x="0" y="1117800"/>
                  <a:pt x="0" y="720100"/>
                </a:cubicBezTo>
                <a:cubicBezTo>
                  <a:pt x="0" y="322400"/>
                  <a:pt x="322400" y="0"/>
                  <a:pt x="720100" y="0"/>
                </a:cubicBezTo>
                <a:close/>
              </a:path>
            </a:pathLst>
          </a:cu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180000" tIns="108000" rIns="180000" bIns="108000" rtlCol="0" anchor="t" anchorCtr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ja-JP" altLang="en-US" sz="1600" b="1" u="sng" dirty="0">
                <a:solidFill>
                  <a:schemeClr val="tx1"/>
                </a:solidFill>
                <a:latin typeface="+mn-ea"/>
              </a:rPr>
              <a:t>申請期限：令和８年２月末日</a:t>
            </a:r>
            <a:endParaRPr lang="en-US" altLang="ja-JP" sz="1600" b="1" u="sng" dirty="0">
              <a:solidFill>
                <a:schemeClr val="tx1"/>
              </a:solidFill>
              <a:latin typeface="+mn-ea"/>
            </a:endParaRPr>
          </a:p>
          <a:p>
            <a:pPr algn="ctr">
              <a:spcAft>
                <a:spcPts val="600"/>
              </a:spcAft>
            </a:pPr>
            <a:r>
              <a:rPr kumimoji="1" lang="ja-JP" altLang="en-US" sz="1400" dirty="0">
                <a:solidFill>
                  <a:schemeClr val="tx1"/>
                </a:solidFill>
                <a:latin typeface="+mn-ea"/>
              </a:rPr>
              <a:t>配布時期　３月</a:t>
            </a:r>
            <a:endParaRPr kumimoji="1" lang="en-US" altLang="ja-JP" sz="1400" dirty="0">
              <a:solidFill>
                <a:schemeClr val="tx1"/>
              </a:solidFill>
              <a:latin typeface="+mn-ea"/>
            </a:endParaRPr>
          </a:p>
          <a:p>
            <a:pPr algn="ctr">
              <a:spcAft>
                <a:spcPts val="600"/>
              </a:spcAft>
            </a:pPr>
            <a:r>
              <a:rPr lang="ja-JP" altLang="en-US" sz="1400" dirty="0">
                <a:solidFill>
                  <a:schemeClr val="tx1"/>
                </a:solidFill>
                <a:latin typeface="+mn-ea"/>
              </a:rPr>
              <a:t>各記念に対して１本配布</a:t>
            </a:r>
            <a:endParaRPr kumimoji="1" lang="ja-JP" altLang="en-US" sz="14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00" name="AutoShape 2"/>
          <p:cNvSpPr>
            <a:spLocks noChangeArrowheads="1"/>
          </p:cNvSpPr>
          <p:nvPr/>
        </p:nvSpPr>
        <p:spPr bwMode="auto">
          <a:xfrm>
            <a:off x="245092" y="8553445"/>
            <a:ext cx="2517356" cy="1187606"/>
          </a:xfrm>
          <a:prstGeom prst="flowChartProcess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144000" tIns="108000" rIns="144000" bIns="10800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1" lang="en-US" altLang="ja-JP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itchFamily="50" charset="-128"/>
              </a:rPr>
              <a:t>【</a:t>
            </a:r>
            <a:r>
              <a:rPr kumimoji="1" lang="ja-JP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itchFamily="50" charset="-128"/>
              </a:rPr>
              <a:t>お申込み・お問い合わせ</a:t>
            </a:r>
            <a:r>
              <a:rPr kumimoji="1" lang="en-US" altLang="ja-JP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itchFamily="50" charset="-128"/>
              </a:rPr>
              <a:t>】</a:t>
            </a:r>
            <a:endParaRPr kumimoji="1" lang="en-US" altLang="ja-JP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itchFamily="50" charset="-128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1" lang="ja-JP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itchFamily="50" charset="-128"/>
              </a:rPr>
              <a:t>東海村</a:t>
            </a:r>
            <a:r>
              <a:rPr lang="ja-JP" altLang="en-US" sz="12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itchFamily="50" charset="-128"/>
              </a:rPr>
              <a:t>　</a:t>
            </a:r>
            <a:r>
              <a:rPr kumimoji="1" lang="ja-JP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itchFamily="50" charset="-128"/>
              </a:rPr>
              <a:t>村民生活部　環境政策課</a:t>
            </a:r>
            <a:endParaRPr kumimoji="1" lang="en-US" altLang="ja-JP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itchFamily="50" charset="-128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1" lang="ja-JP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itchFamily="50" charset="-128"/>
              </a:rPr>
              <a:t>　環境計画・緑化推進担当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lang="ja-JP" altLang="en-US" sz="1200" b="1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itchFamily="50" charset="-128"/>
              </a:rPr>
              <a:t>　　</a:t>
            </a:r>
            <a:r>
              <a:rPr lang="en-US" altLang="ja-JP" sz="1200" b="1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itchFamily="50" charset="-128"/>
              </a:rPr>
              <a:t>TEL</a:t>
            </a:r>
            <a:r>
              <a:rPr lang="ja-JP" altLang="en-US" sz="1200" b="1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itchFamily="50" charset="-128"/>
              </a:rPr>
              <a:t>　</a:t>
            </a:r>
            <a:r>
              <a:rPr lang="en-US" altLang="ja-JP" sz="1200" b="1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itchFamily="50" charset="-128"/>
              </a:rPr>
              <a:t>282-1711</a:t>
            </a:r>
            <a:r>
              <a:rPr kumimoji="1" lang="ja-JP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itchFamily="50" charset="-128"/>
              </a:rPr>
              <a:t>（内線</a:t>
            </a:r>
            <a:r>
              <a:rPr kumimoji="1" lang="en-US" altLang="ja-JP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itchFamily="50" charset="-128"/>
              </a:rPr>
              <a:t>1454</a:t>
            </a:r>
            <a:r>
              <a:rPr kumimoji="1" lang="ja-JP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itchFamily="50" charset="-128"/>
              </a:rPr>
              <a:t>）</a:t>
            </a:r>
            <a:endParaRPr kumimoji="1" lang="ja-JP" altLang="ja-JP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itchFamily="50" charset="-128"/>
            </a:endParaRPr>
          </a:p>
        </p:txBody>
      </p:sp>
      <p:grpSp>
        <p:nvGrpSpPr>
          <p:cNvPr id="107" name="グループ化 106"/>
          <p:cNvGrpSpPr/>
          <p:nvPr/>
        </p:nvGrpSpPr>
        <p:grpSpPr>
          <a:xfrm>
            <a:off x="27000" y="21000"/>
            <a:ext cx="6804000" cy="9864000"/>
            <a:chOff x="54000" y="42000"/>
            <a:chExt cx="6804000" cy="9864000"/>
          </a:xfrm>
        </p:grpSpPr>
        <p:sp>
          <p:nvSpPr>
            <p:cNvPr id="104" name="直角三角形 103"/>
            <p:cNvSpPr/>
            <p:nvPr/>
          </p:nvSpPr>
          <p:spPr>
            <a:xfrm rot="5400000">
              <a:off x="6194770" y="9247800"/>
              <a:ext cx="632400" cy="684000"/>
            </a:xfrm>
            <a:custGeom>
              <a:avLst/>
              <a:gdLst>
                <a:gd name="connsiteX0" fmla="*/ 0 w 620610"/>
                <a:gd name="connsiteY0" fmla="*/ 620610 h 620610"/>
                <a:gd name="connsiteX1" fmla="*/ 0 w 620610"/>
                <a:gd name="connsiteY1" fmla="*/ 0 h 620610"/>
                <a:gd name="connsiteX2" fmla="*/ 620610 w 620610"/>
                <a:gd name="connsiteY2" fmla="*/ 620610 h 620610"/>
                <a:gd name="connsiteX3" fmla="*/ 0 w 620610"/>
                <a:gd name="connsiteY3" fmla="*/ 620610 h 620610"/>
                <a:gd name="connsiteX0" fmla="*/ 0 w 620610"/>
                <a:gd name="connsiteY0" fmla="*/ 620610 h 620610"/>
                <a:gd name="connsiteX1" fmla="*/ 0 w 620610"/>
                <a:gd name="connsiteY1" fmla="*/ 0 h 620610"/>
                <a:gd name="connsiteX2" fmla="*/ 620610 w 620610"/>
                <a:gd name="connsiteY2" fmla="*/ 620610 h 620610"/>
                <a:gd name="connsiteX3" fmla="*/ 248575 w 620610"/>
                <a:gd name="connsiteY3" fmla="*/ 578224 h 620610"/>
                <a:gd name="connsiteX4" fmla="*/ 0 w 620610"/>
                <a:gd name="connsiteY4" fmla="*/ 620610 h 620610"/>
                <a:gd name="connsiteX0" fmla="*/ 0 w 620610"/>
                <a:gd name="connsiteY0" fmla="*/ 620610 h 620610"/>
                <a:gd name="connsiteX1" fmla="*/ 60316 w 620610"/>
                <a:gd name="connsiteY1" fmla="*/ 336176 h 620610"/>
                <a:gd name="connsiteX2" fmla="*/ 0 w 620610"/>
                <a:gd name="connsiteY2" fmla="*/ 0 h 620610"/>
                <a:gd name="connsiteX3" fmla="*/ 620610 w 620610"/>
                <a:gd name="connsiteY3" fmla="*/ 620610 h 620610"/>
                <a:gd name="connsiteX4" fmla="*/ 248575 w 620610"/>
                <a:gd name="connsiteY4" fmla="*/ 578224 h 620610"/>
                <a:gd name="connsiteX5" fmla="*/ 0 w 620610"/>
                <a:gd name="connsiteY5" fmla="*/ 620610 h 620610"/>
                <a:gd name="connsiteX0" fmla="*/ 1236 w 621846"/>
                <a:gd name="connsiteY0" fmla="*/ 620610 h 620867"/>
                <a:gd name="connsiteX1" fmla="*/ 61552 w 621846"/>
                <a:gd name="connsiteY1" fmla="*/ 336176 h 620867"/>
                <a:gd name="connsiteX2" fmla="*/ 1236 w 621846"/>
                <a:gd name="connsiteY2" fmla="*/ 0 h 620867"/>
                <a:gd name="connsiteX3" fmla="*/ 621846 w 621846"/>
                <a:gd name="connsiteY3" fmla="*/ 620610 h 620867"/>
                <a:gd name="connsiteX4" fmla="*/ 249811 w 621846"/>
                <a:gd name="connsiteY4" fmla="*/ 578224 h 620867"/>
                <a:gd name="connsiteX5" fmla="*/ 1236 w 621846"/>
                <a:gd name="connsiteY5" fmla="*/ 620610 h 620867"/>
                <a:gd name="connsiteX0" fmla="*/ 11408 w 632018"/>
                <a:gd name="connsiteY0" fmla="*/ 620610 h 632883"/>
                <a:gd name="connsiteX1" fmla="*/ 71724 w 632018"/>
                <a:gd name="connsiteY1" fmla="*/ 336176 h 632883"/>
                <a:gd name="connsiteX2" fmla="*/ 11408 w 632018"/>
                <a:gd name="connsiteY2" fmla="*/ 0 h 632883"/>
                <a:gd name="connsiteX3" fmla="*/ 632018 w 632018"/>
                <a:gd name="connsiteY3" fmla="*/ 620610 h 632883"/>
                <a:gd name="connsiteX4" fmla="*/ 259983 w 632018"/>
                <a:gd name="connsiteY4" fmla="*/ 578224 h 632883"/>
                <a:gd name="connsiteX5" fmla="*/ 11408 w 632018"/>
                <a:gd name="connsiteY5" fmla="*/ 620610 h 632883"/>
                <a:gd name="connsiteX0" fmla="*/ 1237 w 621847"/>
                <a:gd name="connsiteY0" fmla="*/ 620610 h 620867"/>
                <a:gd name="connsiteX1" fmla="*/ 61553 w 621847"/>
                <a:gd name="connsiteY1" fmla="*/ 336176 h 620867"/>
                <a:gd name="connsiteX2" fmla="*/ 1237 w 621847"/>
                <a:gd name="connsiteY2" fmla="*/ 0 h 620867"/>
                <a:gd name="connsiteX3" fmla="*/ 621847 w 621847"/>
                <a:gd name="connsiteY3" fmla="*/ 620610 h 620867"/>
                <a:gd name="connsiteX4" fmla="*/ 249812 w 621847"/>
                <a:gd name="connsiteY4" fmla="*/ 578224 h 620867"/>
                <a:gd name="connsiteX5" fmla="*/ 1237 w 621847"/>
                <a:gd name="connsiteY5" fmla="*/ 620610 h 620867"/>
                <a:gd name="connsiteX0" fmla="*/ 1620 w 622230"/>
                <a:gd name="connsiteY0" fmla="*/ 620610 h 620851"/>
                <a:gd name="connsiteX1" fmla="*/ 43648 w 622230"/>
                <a:gd name="connsiteY1" fmla="*/ 322460 h 620851"/>
                <a:gd name="connsiteX2" fmla="*/ 1620 w 622230"/>
                <a:gd name="connsiteY2" fmla="*/ 0 h 620851"/>
                <a:gd name="connsiteX3" fmla="*/ 622230 w 622230"/>
                <a:gd name="connsiteY3" fmla="*/ 620610 h 620851"/>
                <a:gd name="connsiteX4" fmla="*/ 250195 w 622230"/>
                <a:gd name="connsiteY4" fmla="*/ 578224 h 620851"/>
                <a:gd name="connsiteX5" fmla="*/ 1620 w 622230"/>
                <a:gd name="connsiteY5" fmla="*/ 620610 h 620851"/>
                <a:gd name="connsiteX0" fmla="*/ 1409 w 622019"/>
                <a:gd name="connsiteY0" fmla="*/ 620610 h 620900"/>
                <a:gd name="connsiteX1" fmla="*/ 43437 w 622019"/>
                <a:gd name="connsiteY1" fmla="*/ 322460 h 620900"/>
                <a:gd name="connsiteX2" fmla="*/ 1409 w 622019"/>
                <a:gd name="connsiteY2" fmla="*/ 0 h 620900"/>
                <a:gd name="connsiteX3" fmla="*/ 622019 w 622019"/>
                <a:gd name="connsiteY3" fmla="*/ 620610 h 620900"/>
                <a:gd name="connsiteX4" fmla="*/ 249984 w 622019"/>
                <a:gd name="connsiteY4" fmla="*/ 578224 h 620900"/>
                <a:gd name="connsiteX5" fmla="*/ 1409 w 622019"/>
                <a:gd name="connsiteY5" fmla="*/ 620610 h 620900"/>
                <a:gd name="connsiteX0" fmla="*/ 1409 w 622019"/>
                <a:gd name="connsiteY0" fmla="*/ 620610 h 620900"/>
                <a:gd name="connsiteX1" fmla="*/ 43437 w 622019"/>
                <a:gd name="connsiteY1" fmla="*/ 322460 h 620900"/>
                <a:gd name="connsiteX2" fmla="*/ 1409 w 622019"/>
                <a:gd name="connsiteY2" fmla="*/ 0 h 620900"/>
                <a:gd name="connsiteX3" fmla="*/ 622019 w 622019"/>
                <a:gd name="connsiteY3" fmla="*/ 620610 h 620900"/>
                <a:gd name="connsiteX4" fmla="*/ 249984 w 622019"/>
                <a:gd name="connsiteY4" fmla="*/ 578224 h 620900"/>
                <a:gd name="connsiteX5" fmla="*/ 1409 w 622019"/>
                <a:gd name="connsiteY5" fmla="*/ 620610 h 620900"/>
                <a:gd name="connsiteX0" fmla="*/ 1409 w 622019"/>
                <a:gd name="connsiteY0" fmla="*/ 620610 h 620900"/>
                <a:gd name="connsiteX1" fmla="*/ 43437 w 622019"/>
                <a:gd name="connsiteY1" fmla="*/ 322460 h 620900"/>
                <a:gd name="connsiteX2" fmla="*/ 1409 w 622019"/>
                <a:gd name="connsiteY2" fmla="*/ 0 h 620900"/>
                <a:gd name="connsiteX3" fmla="*/ 622019 w 622019"/>
                <a:gd name="connsiteY3" fmla="*/ 620610 h 620900"/>
                <a:gd name="connsiteX4" fmla="*/ 249984 w 622019"/>
                <a:gd name="connsiteY4" fmla="*/ 578224 h 620900"/>
                <a:gd name="connsiteX5" fmla="*/ 1409 w 622019"/>
                <a:gd name="connsiteY5" fmla="*/ 620610 h 620900"/>
                <a:gd name="connsiteX0" fmla="*/ 1933 w 622543"/>
                <a:gd name="connsiteY0" fmla="*/ 620610 h 620975"/>
                <a:gd name="connsiteX1" fmla="*/ 25676 w 622543"/>
                <a:gd name="connsiteY1" fmla="*/ 359036 h 620975"/>
                <a:gd name="connsiteX2" fmla="*/ 1933 w 622543"/>
                <a:gd name="connsiteY2" fmla="*/ 0 h 620975"/>
                <a:gd name="connsiteX3" fmla="*/ 622543 w 622543"/>
                <a:gd name="connsiteY3" fmla="*/ 620610 h 620975"/>
                <a:gd name="connsiteX4" fmla="*/ 250508 w 622543"/>
                <a:gd name="connsiteY4" fmla="*/ 578224 h 620975"/>
                <a:gd name="connsiteX5" fmla="*/ 1933 w 622543"/>
                <a:gd name="connsiteY5" fmla="*/ 620610 h 620975"/>
                <a:gd name="connsiteX0" fmla="*/ 1933 w 622543"/>
                <a:gd name="connsiteY0" fmla="*/ 620610 h 620975"/>
                <a:gd name="connsiteX1" fmla="*/ 25676 w 622543"/>
                <a:gd name="connsiteY1" fmla="*/ 359036 h 620975"/>
                <a:gd name="connsiteX2" fmla="*/ 1933 w 622543"/>
                <a:gd name="connsiteY2" fmla="*/ 0 h 620975"/>
                <a:gd name="connsiteX3" fmla="*/ 622543 w 622543"/>
                <a:gd name="connsiteY3" fmla="*/ 620610 h 620975"/>
                <a:gd name="connsiteX4" fmla="*/ 250508 w 622543"/>
                <a:gd name="connsiteY4" fmla="*/ 578224 h 620975"/>
                <a:gd name="connsiteX5" fmla="*/ 1933 w 622543"/>
                <a:gd name="connsiteY5" fmla="*/ 620610 h 620975"/>
                <a:gd name="connsiteX0" fmla="*/ 1933 w 622543"/>
                <a:gd name="connsiteY0" fmla="*/ 620610 h 620975"/>
                <a:gd name="connsiteX1" fmla="*/ 25676 w 622543"/>
                <a:gd name="connsiteY1" fmla="*/ 359036 h 620975"/>
                <a:gd name="connsiteX2" fmla="*/ 1933 w 622543"/>
                <a:gd name="connsiteY2" fmla="*/ 0 h 620975"/>
                <a:gd name="connsiteX3" fmla="*/ 622543 w 622543"/>
                <a:gd name="connsiteY3" fmla="*/ 620610 h 620975"/>
                <a:gd name="connsiteX4" fmla="*/ 250508 w 622543"/>
                <a:gd name="connsiteY4" fmla="*/ 578224 h 620975"/>
                <a:gd name="connsiteX5" fmla="*/ 1933 w 622543"/>
                <a:gd name="connsiteY5" fmla="*/ 620610 h 620975"/>
                <a:gd name="connsiteX0" fmla="*/ 1933 w 622543"/>
                <a:gd name="connsiteY0" fmla="*/ 620610 h 620975"/>
                <a:gd name="connsiteX1" fmla="*/ 25676 w 622543"/>
                <a:gd name="connsiteY1" fmla="*/ 359036 h 620975"/>
                <a:gd name="connsiteX2" fmla="*/ 1933 w 622543"/>
                <a:gd name="connsiteY2" fmla="*/ 0 h 620975"/>
                <a:gd name="connsiteX3" fmla="*/ 622543 w 622543"/>
                <a:gd name="connsiteY3" fmla="*/ 620610 h 620975"/>
                <a:gd name="connsiteX4" fmla="*/ 250508 w 622543"/>
                <a:gd name="connsiteY4" fmla="*/ 578224 h 620975"/>
                <a:gd name="connsiteX5" fmla="*/ 1933 w 622543"/>
                <a:gd name="connsiteY5" fmla="*/ 620610 h 620975"/>
                <a:gd name="connsiteX0" fmla="*/ 1933 w 622543"/>
                <a:gd name="connsiteY0" fmla="*/ 620610 h 620975"/>
                <a:gd name="connsiteX1" fmla="*/ 25676 w 622543"/>
                <a:gd name="connsiteY1" fmla="*/ 359036 h 620975"/>
                <a:gd name="connsiteX2" fmla="*/ 1933 w 622543"/>
                <a:gd name="connsiteY2" fmla="*/ 0 h 620975"/>
                <a:gd name="connsiteX3" fmla="*/ 622543 w 622543"/>
                <a:gd name="connsiteY3" fmla="*/ 620610 h 620975"/>
                <a:gd name="connsiteX4" fmla="*/ 250508 w 622543"/>
                <a:gd name="connsiteY4" fmla="*/ 578224 h 620975"/>
                <a:gd name="connsiteX5" fmla="*/ 1933 w 622543"/>
                <a:gd name="connsiteY5" fmla="*/ 620610 h 620975"/>
                <a:gd name="connsiteX0" fmla="*/ 1933 w 622543"/>
                <a:gd name="connsiteY0" fmla="*/ 620610 h 620975"/>
                <a:gd name="connsiteX1" fmla="*/ 25676 w 622543"/>
                <a:gd name="connsiteY1" fmla="*/ 359036 h 620975"/>
                <a:gd name="connsiteX2" fmla="*/ 1933 w 622543"/>
                <a:gd name="connsiteY2" fmla="*/ 0 h 620975"/>
                <a:gd name="connsiteX3" fmla="*/ 622543 w 622543"/>
                <a:gd name="connsiteY3" fmla="*/ 620610 h 620975"/>
                <a:gd name="connsiteX4" fmla="*/ 250508 w 622543"/>
                <a:gd name="connsiteY4" fmla="*/ 578224 h 620975"/>
                <a:gd name="connsiteX5" fmla="*/ 1933 w 622543"/>
                <a:gd name="connsiteY5" fmla="*/ 620610 h 620975"/>
                <a:gd name="connsiteX0" fmla="*/ 1933 w 622543"/>
                <a:gd name="connsiteY0" fmla="*/ 620610 h 620975"/>
                <a:gd name="connsiteX1" fmla="*/ 25676 w 622543"/>
                <a:gd name="connsiteY1" fmla="*/ 359036 h 620975"/>
                <a:gd name="connsiteX2" fmla="*/ 1933 w 622543"/>
                <a:gd name="connsiteY2" fmla="*/ 0 h 620975"/>
                <a:gd name="connsiteX3" fmla="*/ 622543 w 622543"/>
                <a:gd name="connsiteY3" fmla="*/ 620610 h 620975"/>
                <a:gd name="connsiteX4" fmla="*/ 250508 w 622543"/>
                <a:gd name="connsiteY4" fmla="*/ 578224 h 620975"/>
                <a:gd name="connsiteX5" fmla="*/ 1933 w 622543"/>
                <a:gd name="connsiteY5" fmla="*/ 620610 h 620975"/>
                <a:gd name="connsiteX0" fmla="*/ 1933 w 622543"/>
                <a:gd name="connsiteY0" fmla="*/ 620610 h 620975"/>
                <a:gd name="connsiteX1" fmla="*/ 25676 w 622543"/>
                <a:gd name="connsiteY1" fmla="*/ 359036 h 620975"/>
                <a:gd name="connsiteX2" fmla="*/ 1933 w 622543"/>
                <a:gd name="connsiteY2" fmla="*/ 0 h 620975"/>
                <a:gd name="connsiteX3" fmla="*/ 622543 w 622543"/>
                <a:gd name="connsiteY3" fmla="*/ 620610 h 620975"/>
                <a:gd name="connsiteX4" fmla="*/ 250508 w 622543"/>
                <a:gd name="connsiteY4" fmla="*/ 578224 h 620975"/>
                <a:gd name="connsiteX5" fmla="*/ 1933 w 622543"/>
                <a:gd name="connsiteY5" fmla="*/ 620610 h 620975"/>
                <a:gd name="connsiteX0" fmla="*/ 1933 w 622543"/>
                <a:gd name="connsiteY0" fmla="*/ 620610 h 620975"/>
                <a:gd name="connsiteX1" fmla="*/ 25676 w 622543"/>
                <a:gd name="connsiteY1" fmla="*/ 359036 h 620975"/>
                <a:gd name="connsiteX2" fmla="*/ 1933 w 622543"/>
                <a:gd name="connsiteY2" fmla="*/ 0 h 620975"/>
                <a:gd name="connsiteX3" fmla="*/ 622543 w 622543"/>
                <a:gd name="connsiteY3" fmla="*/ 620610 h 620975"/>
                <a:gd name="connsiteX4" fmla="*/ 259652 w 622543"/>
                <a:gd name="connsiteY4" fmla="*/ 564508 h 620975"/>
                <a:gd name="connsiteX5" fmla="*/ 1933 w 622543"/>
                <a:gd name="connsiteY5" fmla="*/ 620610 h 620975"/>
                <a:gd name="connsiteX0" fmla="*/ 64008 w 620610"/>
                <a:gd name="connsiteY0" fmla="*/ 570318 h 620610"/>
                <a:gd name="connsiteX1" fmla="*/ 23743 w 620610"/>
                <a:gd name="connsiteY1" fmla="*/ 359036 h 620610"/>
                <a:gd name="connsiteX2" fmla="*/ 0 w 620610"/>
                <a:gd name="connsiteY2" fmla="*/ 0 h 620610"/>
                <a:gd name="connsiteX3" fmla="*/ 620610 w 620610"/>
                <a:gd name="connsiteY3" fmla="*/ 620610 h 620610"/>
                <a:gd name="connsiteX4" fmla="*/ 257719 w 620610"/>
                <a:gd name="connsiteY4" fmla="*/ 564508 h 620610"/>
                <a:gd name="connsiteX5" fmla="*/ 64008 w 620610"/>
                <a:gd name="connsiteY5" fmla="*/ 570318 h 620610"/>
                <a:gd name="connsiteX0" fmla="*/ 64008 w 620610"/>
                <a:gd name="connsiteY0" fmla="*/ 570318 h 620610"/>
                <a:gd name="connsiteX1" fmla="*/ 23743 w 620610"/>
                <a:gd name="connsiteY1" fmla="*/ 359036 h 620610"/>
                <a:gd name="connsiteX2" fmla="*/ 0 w 620610"/>
                <a:gd name="connsiteY2" fmla="*/ 0 h 620610"/>
                <a:gd name="connsiteX3" fmla="*/ 620610 w 620610"/>
                <a:gd name="connsiteY3" fmla="*/ 620610 h 620610"/>
                <a:gd name="connsiteX4" fmla="*/ 257719 w 620610"/>
                <a:gd name="connsiteY4" fmla="*/ 564508 h 620610"/>
                <a:gd name="connsiteX5" fmla="*/ 64008 w 620610"/>
                <a:gd name="connsiteY5" fmla="*/ 570318 h 620610"/>
                <a:gd name="connsiteX0" fmla="*/ 64008 w 620610"/>
                <a:gd name="connsiteY0" fmla="*/ 570318 h 620610"/>
                <a:gd name="connsiteX1" fmla="*/ 46603 w 620610"/>
                <a:gd name="connsiteY1" fmla="*/ 336176 h 620610"/>
                <a:gd name="connsiteX2" fmla="*/ 0 w 620610"/>
                <a:gd name="connsiteY2" fmla="*/ 0 h 620610"/>
                <a:gd name="connsiteX3" fmla="*/ 620610 w 620610"/>
                <a:gd name="connsiteY3" fmla="*/ 620610 h 620610"/>
                <a:gd name="connsiteX4" fmla="*/ 257719 w 620610"/>
                <a:gd name="connsiteY4" fmla="*/ 564508 h 620610"/>
                <a:gd name="connsiteX5" fmla="*/ 64008 w 620610"/>
                <a:gd name="connsiteY5" fmla="*/ 570318 h 620610"/>
                <a:gd name="connsiteX0" fmla="*/ 64008 w 620610"/>
                <a:gd name="connsiteY0" fmla="*/ 570318 h 620610"/>
                <a:gd name="connsiteX1" fmla="*/ 46603 w 620610"/>
                <a:gd name="connsiteY1" fmla="*/ 336176 h 620610"/>
                <a:gd name="connsiteX2" fmla="*/ 0 w 620610"/>
                <a:gd name="connsiteY2" fmla="*/ 0 h 620610"/>
                <a:gd name="connsiteX3" fmla="*/ 620610 w 620610"/>
                <a:gd name="connsiteY3" fmla="*/ 620610 h 620610"/>
                <a:gd name="connsiteX4" fmla="*/ 257719 w 620610"/>
                <a:gd name="connsiteY4" fmla="*/ 564508 h 620610"/>
                <a:gd name="connsiteX5" fmla="*/ 64008 w 620610"/>
                <a:gd name="connsiteY5" fmla="*/ 570318 h 620610"/>
                <a:gd name="connsiteX0" fmla="*/ 64008 w 620610"/>
                <a:gd name="connsiteY0" fmla="*/ 570318 h 620610"/>
                <a:gd name="connsiteX1" fmla="*/ 46603 w 620610"/>
                <a:gd name="connsiteY1" fmla="*/ 336176 h 620610"/>
                <a:gd name="connsiteX2" fmla="*/ 0 w 620610"/>
                <a:gd name="connsiteY2" fmla="*/ 0 h 620610"/>
                <a:gd name="connsiteX3" fmla="*/ 620610 w 620610"/>
                <a:gd name="connsiteY3" fmla="*/ 620610 h 620610"/>
                <a:gd name="connsiteX4" fmla="*/ 257719 w 620610"/>
                <a:gd name="connsiteY4" fmla="*/ 564508 h 620610"/>
                <a:gd name="connsiteX5" fmla="*/ 64008 w 620610"/>
                <a:gd name="connsiteY5" fmla="*/ 570318 h 620610"/>
                <a:gd name="connsiteX0" fmla="*/ 64008 w 620610"/>
                <a:gd name="connsiteY0" fmla="*/ 570318 h 620610"/>
                <a:gd name="connsiteX1" fmla="*/ 46603 w 620610"/>
                <a:gd name="connsiteY1" fmla="*/ 336176 h 620610"/>
                <a:gd name="connsiteX2" fmla="*/ 0 w 620610"/>
                <a:gd name="connsiteY2" fmla="*/ 0 h 620610"/>
                <a:gd name="connsiteX3" fmla="*/ 620610 w 620610"/>
                <a:gd name="connsiteY3" fmla="*/ 620610 h 620610"/>
                <a:gd name="connsiteX4" fmla="*/ 257719 w 620610"/>
                <a:gd name="connsiteY4" fmla="*/ 564508 h 620610"/>
                <a:gd name="connsiteX5" fmla="*/ 64008 w 620610"/>
                <a:gd name="connsiteY5" fmla="*/ 570318 h 620610"/>
                <a:gd name="connsiteX0" fmla="*/ 77724 w 620610"/>
                <a:gd name="connsiteY0" fmla="*/ 483450 h 620610"/>
                <a:gd name="connsiteX1" fmla="*/ 46603 w 620610"/>
                <a:gd name="connsiteY1" fmla="*/ 336176 h 620610"/>
                <a:gd name="connsiteX2" fmla="*/ 0 w 620610"/>
                <a:gd name="connsiteY2" fmla="*/ 0 h 620610"/>
                <a:gd name="connsiteX3" fmla="*/ 620610 w 620610"/>
                <a:gd name="connsiteY3" fmla="*/ 620610 h 620610"/>
                <a:gd name="connsiteX4" fmla="*/ 257719 w 620610"/>
                <a:gd name="connsiteY4" fmla="*/ 564508 h 620610"/>
                <a:gd name="connsiteX5" fmla="*/ 77724 w 620610"/>
                <a:gd name="connsiteY5" fmla="*/ 483450 h 620610"/>
                <a:gd name="connsiteX0" fmla="*/ 82296 w 620610"/>
                <a:gd name="connsiteY0" fmla="*/ 570318 h 620610"/>
                <a:gd name="connsiteX1" fmla="*/ 46603 w 620610"/>
                <a:gd name="connsiteY1" fmla="*/ 336176 h 620610"/>
                <a:gd name="connsiteX2" fmla="*/ 0 w 620610"/>
                <a:gd name="connsiteY2" fmla="*/ 0 h 620610"/>
                <a:gd name="connsiteX3" fmla="*/ 620610 w 620610"/>
                <a:gd name="connsiteY3" fmla="*/ 620610 h 620610"/>
                <a:gd name="connsiteX4" fmla="*/ 257719 w 620610"/>
                <a:gd name="connsiteY4" fmla="*/ 564508 h 620610"/>
                <a:gd name="connsiteX5" fmla="*/ 82296 w 620610"/>
                <a:gd name="connsiteY5" fmla="*/ 570318 h 620610"/>
                <a:gd name="connsiteX0" fmla="*/ 82296 w 620610"/>
                <a:gd name="connsiteY0" fmla="*/ 570318 h 620610"/>
                <a:gd name="connsiteX1" fmla="*/ 46603 w 620610"/>
                <a:gd name="connsiteY1" fmla="*/ 336176 h 620610"/>
                <a:gd name="connsiteX2" fmla="*/ 0 w 620610"/>
                <a:gd name="connsiteY2" fmla="*/ 0 h 620610"/>
                <a:gd name="connsiteX3" fmla="*/ 620610 w 620610"/>
                <a:gd name="connsiteY3" fmla="*/ 620610 h 620610"/>
                <a:gd name="connsiteX4" fmla="*/ 257719 w 620610"/>
                <a:gd name="connsiteY4" fmla="*/ 564508 h 620610"/>
                <a:gd name="connsiteX5" fmla="*/ 82296 w 620610"/>
                <a:gd name="connsiteY5" fmla="*/ 570318 h 620610"/>
                <a:gd name="connsiteX0" fmla="*/ 73152 w 620610"/>
                <a:gd name="connsiteY0" fmla="*/ 574890 h 620610"/>
                <a:gd name="connsiteX1" fmla="*/ 46603 w 620610"/>
                <a:gd name="connsiteY1" fmla="*/ 336176 h 620610"/>
                <a:gd name="connsiteX2" fmla="*/ 0 w 620610"/>
                <a:gd name="connsiteY2" fmla="*/ 0 h 620610"/>
                <a:gd name="connsiteX3" fmla="*/ 620610 w 620610"/>
                <a:gd name="connsiteY3" fmla="*/ 620610 h 620610"/>
                <a:gd name="connsiteX4" fmla="*/ 257719 w 620610"/>
                <a:gd name="connsiteY4" fmla="*/ 564508 h 620610"/>
                <a:gd name="connsiteX5" fmla="*/ 73152 w 620610"/>
                <a:gd name="connsiteY5" fmla="*/ 574890 h 620610"/>
                <a:gd name="connsiteX0" fmla="*/ 73152 w 620610"/>
                <a:gd name="connsiteY0" fmla="*/ 574890 h 620610"/>
                <a:gd name="connsiteX1" fmla="*/ 46603 w 620610"/>
                <a:gd name="connsiteY1" fmla="*/ 336176 h 620610"/>
                <a:gd name="connsiteX2" fmla="*/ 0 w 620610"/>
                <a:gd name="connsiteY2" fmla="*/ 0 h 620610"/>
                <a:gd name="connsiteX3" fmla="*/ 620610 w 620610"/>
                <a:gd name="connsiteY3" fmla="*/ 620610 h 620610"/>
                <a:gd name="connsiteX4" fmla="*/ 257719 w 620610"/>
                <a:gd name="connsiteY4" fmla="*/ 564508 h 620610"/>
                <a:gd name="connsiteX5" fmla="*/ 73152 w 620610"/>
                <a:gd name="connsiteY5" fmla="*/ 574890 h 620610"/>
                <a:gd name="connsiteX0" fmla="*/ 73152 w 620610"/>
                <a:gd name="connsiteY0" fmla="*/ 574890 h 620610"/>
                <a:gd name="connsiteX1" fmla="*/ 46603 w 620610"/>
                <a:gd name="connsiteY1" fmla="*/ 336176 h 620610"/>
                <a:gd name="connsiteX2" fmla="*/ 0 w 620610"/>
                <a:gd name="connsiteY2" fmla="*/ 0 h 620610"/>
                <a:gd name="connsiteX3" fmla="*/ 620610 w 620610"/>
                <a:gd name="connsiteY3" fmla="*/ 620610 h 620610"/>
                <a:gd name="connsiteX4" fmla="*/ 257719 w 620610"/>
                <a:gd name="connsiteY4" fmla="*/ 564508 h 620610"/>
                <a:gd name="connsiteX5" fmla="*/ 73152 w 620610"/>
                <a:gd name="connsiteY5" fmla="*/ 574890 h 620610"/>
                <a:gd name="connsiteX0" fmla="*/ 73152 w 620610"/>
                <a:gd name="connsiteY0" fmla="*/ 574890 h 620610"/>
                <a:gd name="connsiteX1" fmla="*/ 46603 w 620610"/>
                <a:gd name="connsiteY1" fmla="*/ 336176 h 620610"/>
                <a:gd name="connsiteX2" fmla="*/ 0 w 620610"/>
                <a:gd name="connsiteY2" fmla="*/ 0 h 620610"/>
                <a:gd name="connsiteX3" fmla="*/ 620610 w 620610"/>
                <a:gd name="connsiteY3" fmla="*/ 620610 h 620610"/>
                <a:gd name="connsiteX4" fmla="*/ 257719 w 620610"/>
                <a:gd name="connsiteY4" fmla="*/ 564508 h 620610"/>
                <a:gd name="connsiteX5" fmla="*/ 73152 w 620610"/>
                <a:gd name="connsiteY5" fmla="*/ 574890 h 620610"/>
                <a:gd name="connsiteX0" fmla="*/ 73152 w 620610"/>
                <a:gd name="connsiteY0" fmla="*/ 574890 h 620610"/>
                <a:gd name="connsiteX1" fmla="*/ 46603 w 620610"/>
                <a:gd name="connsiteY1" fmla="*/ 336176 h 620610"/>
                <a:gd name="connsiteX2" fmla="*/ 0 w 620610"/>
                <a:gd name="connsiteY2" fmla="*/ 0 h 620610"/>
                <a:gd name="connsiteX3" fmla="*/ 620610 w 620610"/>
                <a:gd name="connsiteY3" fmla="*/ 620610 h 620610"/>
                <a:gd name="connsiteX4" fmla="*/ 257719 w 620610"/>
                <a:gd name="connsiteY4" fmla="*/ 564508 h 620610"/>
                <a:gd name="connsiteX5" fmla="*/ 73152 w 620610"/>
                <a:gd name="connsiteY5" fmla="*/ 574890 h 620610"/>
                <a:gd name="connsiteX0" fmla="*/ 73152 w 620610"/>
                <a:gd name="connsiteY0" fmla="*/ 574890 h 620610"/>
                <a:gd name="connsiteX1" fmla="*/ 46603 w 620610"/>
                <a:gd name="connsiteY1" fmla="*/ 336176 h 620610"/>
                <a:gd name="connsiteX2" fmla="*/ 0 w 620610"/>
                <a:gd name="connsiteY2" fmla="*/ 0 h 620610"/>
                <a:gd name="connsiteX3" fmla="*/ 620610 w 620610"/>
                <a:gd name="connsiteY3" fmla="*/ 620610 h 620610"/>
                <a:gd name="connsiteX4" fmla="*/ 257719 w 620610"/>
                <a:gd name="connsiteY4" fmla="*/ 564508 h 620610"/>
                <a:gd name="connsiteX5" fmla="*/ 73152 w 620610"/>
                <a:gd name="connsiteY5" fmla="*/ 574890 h 620610"/>
                <a:gd name="connsiteX0" fmla="*/ 73152 w 620610"/>
                <a:gd name="connsiteY0" fmla="*/ 574890 h 620610"/>
                <a:gd name="connsiteX1" fmla="*/ 46603 w 620610"/>
                <a:gd name="connsiteY1" fmla="*/ 336176 h 620610"/>
                <a:gd name="connsiteX2" fmla="*/ 0 w 620610"/>
                <a:gd name="connsiteY2" fmla="*/ 0 h 620610"/>
                <a:gd name="connsiteX3" fmla="*/ 620610 w 620610"/>
                <a:gd name="connsiteY3" fmla="*/ 620610 h 620610"/>
                <a:gd name="connsiteX4" fmla="*/ 294295 w 620610"/>
                <a:gd name="connsiteY4" fmla="*/ 555364 h 620610"/>
                <a:gd name="connsiteX5" fmla="*/ 73152 w 620610"/>
                <a:gd name="connsiteY5" fmla="*/ 574890 h 620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20610" h="620610">
                  <a:moveTo>
                    <a:pt x="73152" y="574890"/>
                  </a:moveTo>
                  <a:cubicBezTo>
                    <a:pt x="66453" y="542025"/>
                    <a:pt x="62718" y="430898"/>
                    <a:pt x="46603" y="336176"/>
                  </a:cubicBezTo>
                  <a:cubicBezTo>
                    <a:pt x="32597" y="224117"/>
                    <a:pt x="14009" y="107487"/>
                    <a:pt x="0" y="0"/>
                  </a:cubicBezTo>
                  <a:lnTo>
                    <a:pt x="620610" y="620610"/>
                  </a:lnTo>
                  <a:cubicBezTo>
                    <a:pt x="464594" y="565064"/>
                    <a:pt x="381731" y="556046"/>
                    <a:pt x="294295" y="555364"/>
                  </a:cubicBezTo>
                  <a:cubicBezTo>
                    <a:pt x="211437" y="551205"/>
                    <a:pt x="107606" y="565064"/>
                    <a:pt x="73152" y="574890"/>
                  </a:cubicBezTo>
                  <a:close/>
                </a:path>
              </a:pathLst>
            </a:custGeom>
            <a:gradFill flip="none" rotWithShape="0">
              <a:gsLst>
                <a:gs pos="0">
                  <a:schemeClr val="bg1"/>
                </a:gs>
                <a:gs pos="32000">
                  <a:schemeClr val="bg1">
                    <a:lumMod val="85000"/>
                  </a:schemeClr>
                </a:gs>
                <a:gs pos="51000">
                  <a:schemeClr val="tx1">
                    <a:lumMod val="50000"/>
                    <a:lumOff val="50000"/>
                  </a:schemeClr>
                </a:gs>
              </a:gsLst>
              <a:lin ang="3000000" scaled="0"/>
              <a:tileRect/>
            </a:gradFill>
            <a:ln w="9525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6" name="正方形/長方形 105"/>
            <p:cNvSpPr/>
            <p:nvPr/>
          </p:nvSpPr>
          <p:spPr>
            <a:xfrm>
              <a:off x="54000" y="42000"/>
              <a:ext cx="6804000" cy="9864000"/>
            </a:xfrm>
            <a:custGeom>
              <a:avLst/>
              <a:gdLst>
                <a:gd name="connsiteX0" fmla="*/ 0 w 6804000"/>
                <a:gd name="connsiteY0" fmla="*/ 0 h 9864000"/>
                <a:gd name="connsiteX1" fmla="*/ 6804000 w 6804000"/>
                <a:gd name="connsiteY1" fmla="*/ 0 h 9864000"/>
                <a:gd name="connsiteX2" fmla="*/ 6804000 w 6804000"/>
                <a:gd name="connsiteY2" fmla="*/ 9864000 h 9864000"/>
                <a:gd name="connsiteX3" fmla="*/ 0 w 6804000"/>
                <a:gd name="connsiteY3" fmla="*/ 9864000 h 9864000"/>
                <a:gd name="connsiteX4" fmla="*/ 0 w 6804000"/>
                <a:gd name="connsiteY4" fmla="*/ 0 h 9864000"/>
                <a:gd name="connsiteX0" fmla="*/ 0 w 6804000"/>
                <a:gd name="connsiteY0" fmla="*/ 0 h 9864000"/>
                <a:gd name="connsiteX1" fmla="*/ 6804000 w 6804000"/>
                <a:gd name="connsiteY1" fmla="*/ 0 h 9864000"/>
                <a:gd name="connsiteX2" fmla="*/ 6804000 w 6804000"/>
                <a:gd name="connsiteY2" fmla="*/ 9864000 h 9864000"/>
                <a:gd name="connsiteX3" fmla="*/ 6112338 w 6804000"/>
                <a:gd name="connsiteY3" fmla="*/ 9860092 h 9864000"/>
                <a:gd name="connsiteX4" fmla="*/ 0 w 6804000"/>
                <a:gd name="connsiteY4" fmla="*/ 9864000 h 9864000"/>
                <a:gd name="connsiteX5" fmla="*/ 0 w 6804000"/>
                <a:gd name="connsiteY5" fmla="*/ 0 h 9864000"/>
                <a:gd name="connsiteX0" fmla="*/ 0 w 6804000"/>
                <a:gd name="connsiteY0" fmla="*/ 0 h 9864000"/>
                <a:gd name="connsiteX1" fmla="*/ 6804000 w 6804000"/>
                <a:gd name="connsiteY1" fmla="*/ 0 h 9864000"/>
                <a:gd name="connsiteX2" fmla="*/ 6800092 w 6804000"/>
                <a:gd name="connsiteY2" fmla="*/ 9234862 h 9864000"/>
                <a:gd name="connsiteX3" fmla="*/ 6804000 w 6804000"/>
                <a:gd name="connsiteY3" fmla="*/ 9864000 h 9864000"/>
                <a:gd name="connsiteX4" fmla="*/ 6112338 w 6804000"/>
                <a:gd name="connsiteY4" fmla="*/ 9860092 h 9864000"/>
                <a:gd name="connsiteX5" fmla="*/ 0 w 6804000"/>
                <a:gd name="connsiteY5" fmla="*/ 9864000 h 9864000"/>
                <a:gd name="connsiteX6" fmla="*/ 0 w 6804000"/>
                <a:gd name="connsiteY6" fmla="*/ 0 h 9864000"/>
                <a:gd name="connsiteX0" fmla="*/ 6804000 w 6895440"/>
                <a:gd name="connsiteY0" fmla="*/ 9864000 h 9955440"/>
                <a:gd name="connsiteX1" fmla="*/ 6112338 w 6895440"/>
                <a:gd name="connsiteY1" fmla="*/ 9860092 h 9955440"/>
                <a:gd name="connsiteX2" fmla="*/ 0 w 6895440"/>
                <a:gd name="connsiteY2" fmla="*/ 9864000 h 9955440"/>
                <a:gd name="connsiteX3" fmla="*/ 0 w 6895440"/>
                <a:gd name="connsiteY3" fmla="*/ 0 h 9955440"/>
                <a:gd name="connsiteX4" fmla="*/ 6804000 w 6895440"/>
                <a:gd name="connsiteY4" fmla="*/ 0 h 9955440"/>
                <a:gd name="connsiteX5" fmla="*/ 6800092 w 6895440"/>
                <a:gd name="connsiteY5" fmla="*/ 9234862 h 9955440"/>
                <a:gd name="connsiteX6" fmla="*/ 6895440 w 6895440"/>
                <a:gd name="connsiteY6" fmla="*/ 9955440 h 9955440"/>
                <a:gd name="connsiteX0" fmla="*/ 6804000 w 6895440"/>
                <a:gd name="connsiteY0" fmla="*/ 9864000 h 10059288"/>
                <a:gd name="connsiteX1" fmla="*/ 6112338 w 6895440"/>
                <a:gd name="connsiteY1" fmla="*/ 9860092 h 10059288"/>
                <a:gd name="connsiteX2" fmla="*/ 0 w 6895440"/>
                <a:gd name="connsiteY2" fmla="*/ 9864000 h 10059288"/>
                <a:gd name="connsiteX3" fmla="*/ 0 w 6895440"/>
                <a:gd name="connsiteY3" fmla="*/ 0 h 10059288"/>
                <a:gd name="connsiteX4" fmla="*/ 6804000 w 6895440"/>
                <a:gd name="connsiteY4" fmla="*/ 0 h 10059288"/>
                <a:gd name="connsiteX5" fmla="*/ 6800092 w 6895440"/>
                <a:gd name="connsiteY5" fmla="*/ 9234862 h 10059288"/>
                <a:gd name="connsiteX6" fmla="*/ 6776646 w 6895440"/>
                <a:gd name="connsiteY6" fmla="*/ 9684246 h 10059288"/>
                <a:gd name="connsiteX7" fmla="*/ 6895440 w 6895440"/>
                <a:gd name="connsiteY7" fmla="*/ 9955440 h 10059288"/>
                <a:gd name="connsiteX0" fmla="*/ 6112338 w 6895440"/>
                <a:gd name="connsiteY0" fmla="*/ 9860092 h 10059288"/>
                <a:gd name="connsiteX1" fmla="*/ 0 w 6895440"/>
                <a:gd name="connsiteY1" fmla="*/ 9864000 h 10059288"/>
                <a:gd name="connsiteX2" fmla="*/ 0 w 6895440"/>
                <a:gd name="connsiteY2" fmla="*/ 0 h 10059288"/>
                <a:gd name="connsiteX3" fmla="*/ 6804000 w 6895440"/>
                <a:gd name="connsiteY3" fmla="*/ 0 h 10059288"/>
                <a:gd name="connsiteX4" fmla="*/ 6800092 w 6895440"/>
                <a:gd name="connsiteY4" fmla="*/ 9234862 h 10059288"/>
                <a:gd name="connsiteX5" fmla="*/ 6776646 w 6895440"/>
                <a:gd name="connsiteY5" fmla="*/ 9684246 h 10059288"/>
                <a:gd name="connsiteX6" fmla="*/ 6895440 w 6895440"/>
                <a:gd name="connsiteY6" fmla="*/ 9955440 h 10059288"/>
                <a:gd name="connsiteX0" fmla="*/ 6112338 w 6895440"/>
                <a:gd name="connsiteY0" fmla="*/ 9860092 h 10168755"/>
                <a:gd name="connsiteX1" fmla="*/ 0 w 6895440"/>
                <a:gd name="connsiteY1" fmla="*/ 9864000 h 10168755"/>
                <a:gd name="connsiteX2" fmla="*/ 0 w 6895440"/>
                <a:gd name="connsiteY2" fmla="*/ 0 h 10168755"/>
                <a:gd name="connsiteX3" fmla="*/ 6804000 w 6895440"/>
                <a:gd name="connsiteY3" fmla="*/ 0 h 10168755"/>
                <a:gd name="connsiteX4" fmla="*/ 6800092 w 6895440"/>
                <a:gd name="connsiteY4" fmla="*/ 9234862 h 10168755"/>
                <a:gd name="connsiteX5" fmla="*/ 6895440 w 6895440"/>
                <a:gd name="connsiteY5" fmla="*/ 9955440 h 10168755"/>
                <a:gd name="connsiteX0" fmla="*/ 6112338 w 6804000"/>
                <a:gd name="connsiteY0" fmla="*/ 9860092 h 9864000"/>
                <a:gd name="connsiteX1" fmla="*/ 0 w 6804000"/>
                <a:gd name="connsiteY1" fmla="*/ 9864000 h 9864000"/>
                <a:gd name="connsiteX2" fmla="*/ 0 w 6804000"/>
                <a:gd name="connsiteY2" fmla="*/ 0 h 9864000"/>
                <a:gd name="connsiteX3" fmla="*/ 6804000 w 6804000"/>
                <a:gd name="connsiteY3" fmla="*/ 0 h 9864000"/>
                <a:gd name="connsiteX4" fmla="*/ 6800092 w 6804000"/>
                <a:gd name="connsiteY4" fmla="*/ 9234862 h 986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04000" h="9864000">
                  <a:moveTo>
                    <a:pt x="6112338" y="9860092"/>
                  </a:moveTo>
                  <a:lnTo>
                    <a:pt x="0" y="9864000"/>
                  </a:lnTo>
                  <a:lnTo>
                    <a:pt x="0" y="0"/>
                  </a:lnTo>
                  <a:lnTo>
                    <a:pt x="6804000" y="0"/>
                  </a:lnTo>
                  <a:cubicBezTo>
                    <a:pt x="6802697" y="3078287"/>
                    <a:pt x="6801395" y="6156575"/>
                    <a:pt x="6800092" y="9234862"/>
                  </a:cubicBezTo>
                </a:path>
              </a:pathLst>
            </a:custGeom>
            <a:noFill/>
            <a:ln w="9525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08" name="テキスト ボックス 107"/>
          <p:cNvSpPr txBox="1"/>
          <p:nvPr/>
        </p:nvSpPr>
        <p:spPr>
          <a:xfrm>
            <a:off x="4728074" y="9485477"/>
            <a:ext cx="142218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kumimoji="1" lang="ja-JP" altLang="en-US" sz="1100" dirty="0"/>
              <a:t>申請書は裏面です→</a:t>
            </a:r>
            <a:endParaRPr kumimoji="1" lang="en-US" altLang="ja-JP" sz="1100" dirty="0"/>
          </a:p>
        </p:txBody>
      </p:sp>
      <p:sp>
        <p:nvSpPr>
          <p:cNvPr id="33" name="テキスト ボックス 3"/>
          <p:cNvSpPr txBox="1"/>
          <p:nvPr/>
        </p:nvSpPr>
        <p:spPr>
          <a:xfrm>
            <a:off x="367936" y="219596"/>
            <a:ext cx="6151685" cy="802784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74295" tIns="8890" rIns="74295" bIns="8890" numCol="1" spcCol="0" rtlCol="0" fromWordArt="0" anchor="t" anchorCtr="0" forceAA="0" compatLnSpc="1">
            <a:prstTxWarp prst="textNoShape">
              <a:avLst/>
            </a:prstTxWarp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spcAft>
                <a:spcPts val="600"/>
              </a:spcAft>
            </a:pPr>
            <a:r>
              <a:rPr lang="ja-JP" sz="2800" kern="100" cap="all" dirty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>
                  <a:reflection blurRad="12700" stA="50000" endPos="50000" dist="5004" dir="5400000" sy="-100000"/>
                </a:effectLst>
                <a:latin typeface="Century"/>
                <a:ea typeface="HG創英角ﾎﾟｯﾌﾟ体"/>
                <a:cs typeface="Times New Roman"/>
              </a:rPr>
              <a:t>緑化木配布事業</a:t>
            </a:r>
            <a:endParaRPr lang="ja-JP" sz="1100" kern="100" dirty="0">
              <a:solidFill>
                <a:schemeClr val="accent3">
                  <a:lumMod val="50000"/>
                </a:schemeClr>
              </a:solidFill>
              <a:effectLst/>
              <a:latin typeface="Century"/>
              <a:ea typeface="ＭＳ 明朝"/>
              <a:cs typeface="Times New Roman"/>
            </a:endParaRPr>
          </a:p>
          <a:p>
            <a:pPr algn="ctr">
              <a:spcAft>
                <a:spcPts val="600"/>
              </a:spcAft>
            </a:pPr>
            <a:r>
              <a:rPr lang="ja-JP" kern="100" cap="all" dirty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>
                  <a:reflection blurRad="12700" stA="50000" endPos="50000" dist="5004" dir="5400000" sy="-100000"/>
                </a:effectLst>
                <a:latin typeface="Century"/>
                <a:ea typeface="HG創英角ﾎﾟｯﾌﾟ体"/>
                <a:cs typeface="Times New Roman"/>
              </a:rPr>
              <a:t>～身近なところからみどりを増やし・育ててみませんか～</a:t>
            </a:r>
            <a:endParaRPr lang="ja-JP" sz="1100" kern="100" dirty="0">
              <a:solidFill>
                <a:schemeClr val="accent3">
                  <a:lumMod val="50000"/>
                </a:schemeClr>
              </a:solidFill>
              <a:effectLst/>
              <a:latin typeface="Century"/>
              <a:ea typeface="ＭＳ 明朝"/>
              <a:cs typeface="Times New Roman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217385" y="2841428"/>
            <a:ext cx="3239405" cy="2118529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lvl="0">
              <a:lnSpc>
                <a:spcPts val="1400"/>
              </a:lnSpc>
              <a:spcAft>
                <a:spcPts val="400"/>
              </a:spcAft>
            </a:pPr>
            <a:r>
              <a:rPr lang="ja-JP" altLang="en-US" sz="1400" b="1" u="sng" dirty="0">
                <a:solidFill>
                  <a:prstClr val="black"/>
                </a:solidFill>
                <a:latin typeface="+mn-ea"/>
              </a:rPr>
              <a:t>１</a:t>
            </a:r>
            <a:r>
              <a:rPr lang="ja-JP" altLang="ja-JP" sz="1400" b="1" u="sng" dirty="0">
                <a:solidFill>
                  <a:prstClr val="black"/>
                </a:solidFill>
                <a:latin typeface="+mn-ea"/>
              </a:rPr>
              <a:t>　</a:t>
            </a:r>
            <a:r>
              <a:rPr lang="ja-JP" altLang="en-US" sz="1400" b="1" u="sng" dirty="0">
                <a:solidFill>
                  <a:prstClr val="black"/>
                </a:solidFill>
                <a:latin typeface="+mn-ea"/>
              </a:rPr>
              <a:t>エゴノキ </a:t>
            </a:r>
            <a:r>
              <a:rPr lang="ja-JP" altLang="en-US" sz="1600" b="1" u="sng" dirty="0">
                <a:solidFill>
                  <a:prstClr val="black"/>
                </a:solidFill>
                <a:latin typeface="+mn-ea"/>
              </a:rPr>
              <a:t>　</a:t>
            </a:r>
            <a:r>
              <a:rPr lang="ja-JP" altLang="en-US" sz="1050" u="sng" dirty="0">
                <a:solidFill>
                  <a:prstClr val="black"/>
                </a:solidFill>
                <a:latin typeface="+mn-ea"/>
              </a:rPr>
              <a:t>「壮大，清楚」</a:t>
            </a:r>
            <a:endParaRPr lang="en-US" altLang="ja-JP" sz="1050" u="sng" dirty="0">
              <a:solidFill>
                <a:prstClr val="black"/>
              </a:solidFill>
              <a:latin typeface="+mn-ea"/>
            </a:endParaRPr>
          </a:p>
          <a:p>
            <a:pPr lvl="0">
              <a:lnSpc>
                <a:spcPts val="1400"/>
              </a:lnSpc>
              <a:spcAft>
                <a:spcPts val="400"/>
              </a:spcAft>
            </a:pPr>
            <a:endParaRPr lang="ja-JP" altLang="ja-JP" sz="1400" b="1" u="sng" dirty="0">
              <a:solidFill>
                <a:prstClr val="black"/>
              </a:solidFill>
              <a:latin typeface="+mn-ea"/>
            </a:endParaRPr>
          </a:p>
          <a:p>
            <a:pPr>
              <a:lnSpc>
                <a:spcPts val="1400"/>
              </a:lnSpc>
              <a:spcAft>
                <a:spcPts val="400"/>
              </a:spcAft>
            </a:pPr>
            <a:r>
              <a:rPr lang="ja-JP" altLang="en-US" sz="1400" b="1" u="sng" dirty="0">
                <a:solidFill>
                  <a:prstClr val="black"/>
                </a:solidFill>
                <a:latin typeface="+mn-ea"/>
              </a:rPr>
              <a:t>２</a:t>
            </a:r>
            <a:r>
              <a:rPr lang="ja-JP" altLang="ja-JP" sz="1400" b="1" u="sng" dirty="0">
                <a:solidFill>
                  <a:prstClr val="black"/>
                </a:solidFill>
                <a:latin typeface="+mn-ea"/>
              </a:rPr>
              <a:t>　</a:t>
            </a:r>
            <a:r>
              <a:rPr lang="ja-JP" altLang="en-US" sz="1400" b="1" u="sng" dirty="0">
                <a:solidFill>
                  <a:prstClr val="black"/>
                </a:solidFill>
                <a:latin typeface="+mn-ea"/>
              </a:rPr>
              <a:t>モミジ　</a:t>
            </a:r>
            <a:r>
              <a:rPr lang="ja-JP" altLang="en-US" sz="1050" u="sng" dirty="0">
                <a:solidFill>
                  <a:prstClr val="black"/>
                </a:solidFill>
                <a:latin typeface="+mn-ea"/>
              </a:rPr>
              <a:t>「大切な思い出」</a:t>
            </a:r>
            <a:endParaRPr lang="en-US" altLang="ja-JP" sz="1050" u="sng" dirty="0">
              <a:solidFill>
                <a:prstClr val="black"/>
              </a:solidFill>
              <a:latin typeface="+mn-ea"/>
            </a:endParaRPr>
          </a:p>
          <a:p>
            <a:pPr>
              <a:lnSpc>
                <a:spcPts val="1400"/>
              </a:lnSpc>
              <a:spcAft>
                <a:spcPts val="400"/>
              </a:spcAft>
            </a:pPr>
            <a:endParaRPr lang="en-US" altLang="ja-JP" sz="1050" b="1" u="sng" dirty="0">
              <a:solidFill>
                <a:prstClr val="black"/>
              </a:solidFill>
              <a:latin typeface="+mn-ea"/>
            </a:endParaRPr>
          </a:p>
          <a:p>
            <a:pPr lvl="0">
              <a:lnSpc>
                <a:spcPts val="1400"/>
              </a:lnSpc>
              <a:spcAft>
                <a:spcPts val="400"/>
              </a:spcAft>
            </a:pPr>
            <a:r>
              <a:rPr lang="ja-JP" altLang="en-US" sz="1400" b="1" u="sng" dirty="0">
                <a:solidFill>
                  <a:prstClr val="black"/>
                </a:solidFill>
                <a:latin typeface="+mn-ea"/>
              </a:rPr>
              <a:t>３　ヤマブキ　</a:t>
            </a:r>
            <a:r>
              <a:rPr lang="ja-JP" altLang="en-US" sz="1050" u="sng" dirty="0">
                <a:solidFill>
                  <a:prstClr val="black"/>
                </a:solidFill>
                <a:latin typeface="+mn-ea"/>
              </a:rPr>
              <a:t>「旺盛，気品，金運」</a:t>
            </a:r>
            <a:endParaRPr lang="en-US" altLang="ja-JP" sz="1050" u="sng" dirty="0">
              <a:solidFill>
                <a:prstClr val="black"/>
              </a:solidFill>
              <a:latin typeface="+mn-ea"/>
            </a:endParaRPr>
          </a:p>
          <a:p>
            <a:pPr lvl="0">
              <a:lnSpc>
                <a:spcPts val="1400"/>
              </a:lnSpc>
              <a:spcAft>
                <a:spcPts val="400"/>
              </a:spcAft>
            </a:pPr>
            <a:endParaRPr lang="en-US" altLang="ja-JP" sz="1400" b="1" u="sng" dirty="0">
              <a:solidFill>
                <a:prstClr val="black"/>
              </a:solidFill>
              <a:latin typeface="+mn-ea"/>
            </a:endParaRPr>
          </a:p>
          <a:p>
            <a:pPr lvl="0">
              <a:lnSpc>
                <a:spcPts val="1400"/>
              </a:lnSpc>
              <a:spcAft>
                <a:spcPts val="400"/>
              </a:spcAft>
            </a:pPr>
            <a:r>
              <a:rPr lang="ja-JP" altLang="en-US" sz="1400" b="1" u="sng" dirty="0">
                <a:solidFill>
                  <a:prstClr val="black"/>
                </a:solidFill>
                <a:latin typeface="+mn-ea"/>
              </a:rPr>
              <a:t>４　コブシ　</a:t>
            </a:r>
            <a:r>
              <a:rPr lang="ja-JP" altLang="en-US" sz="1050" u="sng" dirty="0">
                <a:solidFill>
                  <a:prstClr val="black"/>
                </a:solidFill>
                <a:latin typeface="+mn-ea"/>
              </a:rPr>
              <a:t>「友愛，信頼」</a:t>
            </a:r>
            <a:endParaRPr lang="en-US" altLang="ja-JP" sz="1050" u="sng" dirty="0">
              <a:solidFill>
                <a:prstClr val="black"/>
              </a:solidFill>
              <a:latin typeface="+mn-ea"/>
            </a:endParaRPr>
          </a:p>
          <a:p>
            <a:pPr lvl="0">
              <a:lnSpc>
                <a:spcPts val="1400"/>
              </a:lnSpc>
              <a:spcAft>
                <a:spcPts val="400"/>
              </a:spcAft>
            </a:pPr>
            <a:endParaRPr lang="en-US" altLang="ja-JP" sz="1400" b="1" u="sng" dirty="0">
              <a:solidFill>
                <a:prstClr val="black"/>
              </a:solidFill>
              <a:latin typeface="+mn-ea"/>
            </a:endParaRPr>
          </a:p>
          <a:p>
            <a:pPr lvl="0">
              <a:lnSpc>
                <a:spcPts val="1400"/>
              </a:lnSpc>
              <a:spcAft>
                <a:spcPts val="400"/>
              </a:spcAft>
            </a:pPr>
            <a:r>
              <a:rPr lang="ja-JP" altLang="en-US" sz="1400" b="1" u="sng" dirty="0">
                <a:solidFill>
                  <a:prstClr val="black"/>
                </a:solidFill>
                <a:latin typeface="+mn-ea"/>
              </a:rPr>
              <a:t>５　ムラサキシキブ　</a:t>
            </a:r>
            <a:r>
              <a:rPr lang="ja-JP" altLang="en-US" sz="1050" u="sng" dirty="0">
                <a:solidFill>
                  <a:prstClr val="black"/>
                </a:solidFill>
                <a:latin typeface="+mn-ea"/>
              </a:rPr>
              <a:t>「聡明，上品」</a:t>
            </a:r>
            <a:endParaRPr lang="en-US" altLang="ja-JP" sz="1000" u="sng" dirty="0">
              <a:solidFill>
                <a:prstClr val="black"/>
              </a:solidFill>
              <a:latin typeface="+mn-ea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1209027" y="4978168"/>
            <a:ext cx="4977392" cy="512961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>
              <a:spcAft>
                <a:spcPts val="400"/>
              </a:spcAft>
            </a:pPr>
            <a:r>
              <a:rPr lang="ja-JP" altLang="en-US" sz="1200" dirty="0">
                <a:solidFill>
                  <a:prstClr val="black"/>
                </a:solidFill>
                <a:latin typeface="+mn-ea"/>
              </a:rPr>
              <a:t>東海村在来の</a:t>
            </a:r>
            <a:r>
              <a:rPr lang="ja-JP" altLang="ja-JP" sz="1200" dirty="0">
                <a:solidFill>
                  <a:prstClr val="black"/>
                </a:solidFill>
                <a:latin typeface="+mn-ea"/>
              </a:rPr>
              <a:t>樹種</a:t>
            </a:r>
            <a:r>
              <a:rPr lang="ja-JP" altLang="en-US" sz="1200" dirty="0">
                <a:solidFill>
                  <a:prstClr val="black"/>
                </a:solidFill>
                <a:latin typeface="+mn-ea"/>
              </a:rPr>
              <a:t>です。地域に適した樹木を</a:t>
            </a:r>
            <a:r>
              <a:rPr lang="ja-JP" altLang="ja-JP" sz="1200" dirty="0">
                <a:solidFill>
                  <a:prstClr val="black"/>
                </a:solidFill>
                <a:latin typeface="+mn-ea"/>
              </a:rPr>
              <a:t>植栽することで，</a:t>
            </a:r>
            <a:endParaRPr lang="en-US" altLang="ja-JP" sz="1200" dirty="0">
              <a:solidFill>
                <a:prstClr val="black"/>
              </a:solidFill>
              <a:latin typeface="+mn-ea"/>
            </a:endParaRPr>
          </a:p>
          <a:p>
            <a:pPr>
              <a:spcAft>
                <a:spcPts val="400"/>
              </a:spcAft>
            </a:pPr>
            <a:r>
              <a:rPr lang="ja-JP" altLang="ja-JP" sz="1200" dirty="0">
                <a:solidFill>
                  <a:prstClr val="black"/>
                </a:solidFill>
                <a:latin typeface="+mn-ea"/>
              </a:rPr>
              <a:t>生き物のすみかを作り，</a:t>
            </a:r>
            <a:r>
              <a:rPr lang="ja-JP" altLang="en-US" sz="1200" dirty="0">
                <a:solidFill>
                  <a:prstClr val="black"/>
                </a:solidFill>
                <a:latin typeface="+mn-ea"/>
              </a:rPr>
              <a:t>地域の生態系を保全することができます。</a:t>
            </a: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7655" y="2026680"/>
            <a:ext cx="763664" cy="939895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8819" y="2473930"/>
            <a:ext cx="723606" cy="802102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3157" y="3449170"/>
            <a:ext cx="768597" cy="817457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 rotWithShape="1"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12474"/>
          <a:stretch/>
        </p:blipFill>
        <p:spPr>
          <a:xfrm>
            <a:off x="4955298" y="3046495"/>
            <a:ext cx="893455" cy="866481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 rotWithShape="1">
          <a:blip r:embed="rId10" cstate="print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sharpenSoften amount="75000"/>
                    </a14:imgEffect>
                    <a14:imgEffect>
                      <a14:brightnessContrast bright="22000" contrast="-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3996"/>
          <a:stretch/>
        </p:blipFill>
        <p:spPr>
          <a:xfrm>
            <a:off x="4658351" y="4017548"/>
            <a:ext cx="1062827" cy="941005"/>
          </a:xfrm>
          <a:prstGeom prst="rect">
            <a:avLst/>
          </a:prstGeom>
        </p:spPr>
      </p:pic>
      <p:sp>
        <p:nvSpPr>
          <p:cNvPr id="8" name="テキスト ボックス 7"/>
          <p:cNvSpPr txBox="1"/>
          <p:nvPr/>
        </p:nvSpPr>
        <p:spPr>
          <a:xfrm>
            <a:off x="5518242" y="2465570"/>
            <a:ext cx="279150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800" b="1" dirty="0"/>
              <a:t>１</a:t>
            </a: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4624340" y="3149076"/>
            <a:ext cx="279150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800" b="1" dirty="0"/>
              <a:t>２</a:t>
            </a:r>
            <a:endParaRPr kumimoji="1" lang="ja-JP" altLang="en-US" sz="800" b="1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4558565" y="4024802"/>
            <a:ext cx="199572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800" b="1" dirty="0"/>
              <a:t>３</a:t>
            </a:r>
            <a:endParaRPr kumimoji="1" lang="ja-JP" altLang="en-US" sz="800" b="1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5593600" y="3813703"/>
            <a:ext cx="279150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800" b="1" dirty="0"/>
              <a:t>４</a:t>
            </a:r>
            <a:endParaRPr kumimoji="1" lang="ja-JP" altLang="en-US" sz="800" b="1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5360480" y="4557982"/>
            <a:ext cx="279150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800" b="1" dirty="0"/>
              <a:t>５</a:t>
            </a:r>
            <a:endParaRPr kumimoji="1" lang="ja-JP" altLang="en-US" sz="800" b="1" dirty="0"/>
          </a:p>
        </p:txBody>
      </p:sp>
      <p:sp>
        <p:nvSpPr>
          <p:cNvPr id="9" name="正方形/長方形 8"/>
          <p:cNvSpPr/>
          <p:nvPr/>
        </p:nvSpPr>
        <p:spPr>
          <a:xfrm>
            <a:off x="2895399" y="8607114"/>
            <a:ext cx="3507755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4625" indent="-174625">
              <a:spcAft>
                <a:spcPts val="600"/>
              </a:spcAft>
            </a:pPr>
            <a:r>
              <a:rPr lang="ja-JP" altLang="ja-JP" sz="1100" dirty="0"/>
              <a:t>※樹種は，</a:t>
            </a:r>
            <a:r>
              <a:rPr lang="ja-JP" altLang="en-US" sz="1100" dirty="0"/>
              <a:t>苗</a:t>
            </a:r>
            <a:r>
              <a:rPr lang="ja-JP" altLang="ja-JP" sz="1100" dirty="0"/>
              <a:t>木の栽培状況によっては制限されることがありますので，ご容赦ください。</a:t>
            </a:r>
          </a:p>
          <a:p>
            <a:pPr marL="174625" indent="-174625">
              <a:spcAft>
                <a:spcPts val="600"/>
              </a:spcAft>
            </a:pPr>
            <a:endParaRPr lang="ja-JP" altLang="en-US" sz="1100" dirty="0"/>
          </a:p>
        </p:txBody>
      </p:sp>
    </p:spTree>
    <p:extLst>
      <p:ext uri="{BB962C8B-B14F-4D97-AF65-F5344CB8AC3E}">
        <p14:creationId xmlns:p14="http://schemas.microsoft.com/office/powerpoint/2010/main" val="31375924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85244" y="92379"/>
            <a:ext cx="172354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ja-JP" sz="1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様式第１号（第５条関係）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2549942" y="744606"/>
            <a:ext cx="187743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ja-JP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東海村緑化木配布申請書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4689161" y="1334265"/>
            <a:ext cx="187743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>
                <a:latin typeface="ＭＳ 明朝" panose="02020609040205080304" pitchFamily="17" charset="-128"/>
                <a:ea typeface="ＭＳ 明朝" panose="02020609040205080304" pitchFamily="17" charset="-128"/>
              </a:rPr>
              <a:t>令和</a:t>
            </a:r>
            <a:r>
              <a:rPr lang="ja-JP" altLang="ja-JP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　年　　月　　日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518404" y="1712586"/>
            <a:ext cx="187743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ja-JP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東海村長　山田　修　様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3429000" y="2115396"/>
            <a:ext cx="2610290" cy="995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000"/>
              </a:spcAft>
            </a:pPr>
            <a:r>
              <a:rPr lang="ja-JP" altLang="ja-JP" sz="105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申請者　住　所　東海村</a:t>
            </a:r>
            <a:endParaRPr lang="en-US" altLang="ja-JP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lang="ja-JP" altLang="en-US" sz="105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　　  ﾌﾘｶﾞﾅ</a:t>
            </a:r>
            <a:endParaRPr lang="en-US" altLang="ja-JP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spcAft>
                <a:spcPts val="1000"/>
              </a:spcAft>
            </a:pPr>
            <a:r>
              <a:rPr lang="ja-JP" altLang="en-US" sz="105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　　　</a:t>
            </a:r>
            <a:r>
              <a:rPr lang="ja-JP" altLang="ja-JP" sz="105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氏　名</a:t>
            </a:r>
          </a:p>
          <a:p>
            <a:pPr>
              <a:spcAft>
                <a:spcPts val="1000"/>
              </a:spcAft>
            </a:pPr>
            <a:r>
              <a:rPr lang="ja-JP" altLang="en-US" sz="105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　　　</a:t>
            </a:r>
            <a:r>
              <a:rPr lang="ja-JP" altLang="ja-JP" sz="105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連絡先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518404" y="3477231"/>
            <a:ext cx="594051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緑化木の配布を受けたいので，</a:t>
            </a:r>
            <a:r>
              <a:rPr lang="ja-JP" altLang="ja-JP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東海村緑化木配布要綱第５条の規定により，下記のとおり申請します。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3299036" y="4169406"/>
            <a:ext cx="33855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ja-JP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記</a:t>
            </a:r>
          </a:p>
        </p:txBody>
      </p:sp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4680314"/>
              </p:ext>
            </p:extLst>
          </p:nvPr>
        </p:nvGraphicFramePr>
        <p:xfrm>
          <a:off x="497934" y="4812489"/>
          <a:ext cx="5940759" cy="387044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16634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773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55108">
                <a:tc>
                  <a:txBody>
                    <a:bodyPr/>
                    <a:lstStyle/>
                    <a:p>
                      <a:pPr marL="152400" marR="152400" algn="di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ja-JP" sz="1200" kern="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対象者の区分</a:t>
                      </a:r>
                      <a:endParaRPr lang="ja-JP" sz="12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 marL="174625" marR="152400" indent="0" algn="ctr">
                        <a:spcBef>
                          <a:spcPts val="0"/>
                        </a:spcBef>
                        <a:spcAft>
                          <a:spcPts val="600"/>
                        </a:spcAft>
                        <a:tabLst/>
                      </a:pPr>
                      <a:r>
                        <a:rPr lang="ja-JP" sz="1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（該当するほうを○で囲むこと。）</a:t>
                      </a:r>
                    </a:p>
                  </a:txBody>
                  <a:tcPr marL="36000" marR="36000" marT="17780" marB="1778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ja-JP" altLang="en-US" sz="1200" kern="0" dirty="0">
                          <a:solidFill>
                            <a:schemeClr val="tx1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  <a:cs typeface="+mn-cs"/>
                        </a:rPr>
                        <a:t>（１）新築</a:t>
                      </a:r>
                      <a:r>
                        <a:rPr lang="ja-JP" altLang="en-US" sz="1200" kern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  <a:cs typeface="+mn-cs"/>
                        </a:rPr>
                        <a:t>　（２）結婚　（３）誕生</a:t>
                      </a:r>
                      <a:endParaRPr lang="ja-JP" sz="1200" kern="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/>
                      </a:endParaRPr>
                    </a:p>
                  </a:txBody>
                  <a:tcPr marL="68580" marR="68580" marT="17780" marB="1778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marL="152400" marR="152400" algn="di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ja-JP" sz="1200" kern="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植栽する場所</a:t>
                      </a:r>
                      <a:endParaRPr lang="ja-JP" sz="12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/>
                      </a:endParaRPr>
                    </a:p>
                  </a:txBody>
                  <a:tcPr marL="36000" marR="36000" marT="17780" marB="1778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algn="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ja-JP" sz="1050" kern="0" dirty="0">
                          <a:effectLst/>
                          <a:latin typeface="HGP教科書体" panose="02020600000000000000" pitchFamily="18" charset="-128"/>
                          <a:ea typeface="HGP教科書体" panose="02020600000000000000" pitchFamily="18" charset="-128"/>
                        </a:rPr>
                        <a:t>例</a:t>
                      </a:r>
                      <a:r>
                        <a:rPr lang="ja-JP" altLang="en-US" sz="1050" kern="0" dirty="0">
                          <a:effectLst/>
                          <a:latin typeface="HGP教科書体" panose="02020600000000000000" pitchFamily="18" charset="-128"/>
                          <a:ea typeface="HGP教科書体" panose="02020600000000000000" pitchFamily="18" charset="-128"/>
                        </a:rPr>
                        <a:t>：　</a:t>
                      </a:r>
                      <a:r>
                        <a:rPr lang="ja-JP" sz="1050" kern="0" dirty="0">
                          <a:effectLst/>
                          <a:latin typeface="HGP教科書体" panose="02020600000000000000" pitchFamily="18" charset="-128"/>
                          <a:ea typeface="HGP教科書体" panose="02020600000000000000" pitchFamily="18" charset="-128"/>
                        </a:rPr>
                        <a:t>庭（白方○○番地○）</a:t>
                      </a:r>
                      <a:endParaRPr lang="ja-JP" sz="1050" kern="100" dirty="0">
                        <a:effectLst/>
                        <a:latin typeface="HGP教科書体" panose="02020600000000000000" pitchFamily="18" charset="-128"/>
                        <a:ea typeface="HGP教科書体" panose="02020600000000000000" pitchFamily="18" charset="-128"/>
                        <a:cs typeface="Times New Roman"/>
                      </a:endParaRPr>
                    </a:p>
                  </a:txBody>
                  <a:tcPr marL="68580" marR="68580" marT="17780" marB="1778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55095">
                <a:tc>
                  <a:txBody>
                    <a:bodyPr/>
                    <a:lstStyle/>
                    <a:p>
                      <a:pPr marL="152400" marR="152400" algn="di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ja-JP" sz="1200" kern="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樹種及び本数</a:t>
                      </a:r>
                      <a:endParaRPr lang="ja-JP" sz="12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/>
                      </a:endParaRPr>
                    </a:p>
                  </a:txBody>
                  <a:tcPr marL="36000" marR="36000" marT="17780" marB="1778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kern="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(1)</a:t>
                      </a:r>
                      <a:r>
                        <a:rPr lang="ja-JP" sz="1200" kern="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　樹種：</a:t>
                      </a:r>
                      <a:endParaRPr lang="ja-JP" sz="12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 algn="just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kern="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(2)</a:t>
                      </a:r>
                      <a:r>
                        <a:rPr lang="ja-JP" sz="1200" kern="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　本数：　　　　</a:t>
                      </a:r>
                      <a:r>
                        <a:rPr lang="ja-JP" altLang="en-US" sz="1200" kern="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１</a:t>
                      </a:r>
                      <a:r>
                        <a:rPr lang="ja-JP" sz="1200" kern="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　本</a:t>
                      </a:r>
                      <a:endParaRPr lang="ja-JP" sz="12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/>
                      </a:endParaRPr>
                    </a:p>
                  </a:txBody>
                  <a:tcPr marL="68580" marR="68580" marT="17780" marB="1778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40160">
                <a:tc>
                  <a:txBody>
                    <a:bodyPr/>
                    <a:lstStyle/>
                    <a:p>
                      <a:pPr marL="152400" marR="152400" algn="di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ja-JP" sz="1200" kern="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備　考</a:t>
                      </a:r>
                      <a:endParaRPr lang="ja-JP" sz="12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/>
                      </a:endParaRPr>
                    </a:p>
                  </a:txBody>
                  <a:tcPr marL="36000" marR="36000" marT="17780" marB="1778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ja-JP" altLang="ja-JP" sz="1200" kern="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※</a:t>
                      </a:r>
                      <a:r>
                        <a:rPr lang="ja-JP" altLang="en-US" sz="1200" kern="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申請期限：</a:t>
                      </a:r>
                      <a:r>
                        <a:rPr lang="ja-JP" altLang="en-US" sz="1200" b="1" kern="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令和８年２</a:t>
                      </a:r>
                      <a:r>
                        <a:rPr lang="ja-JP" altLang="ja-JP" sz="1200" b="1" kern="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月</a:t>
                      </a:r>
                      <a:r>
                        <a:rPr lang="ja-JP" altLang="en-US" sz="1200" b="1" kern="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末日</a:t>
                      </a:r>
                      <a:endParaRPr lang="en-US" altLang="ja-JP" sz="1200" b="1" kern="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 marL="152400" indent="-15240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US" altLang="ja-JP" sz="1200" kern="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 marL="152400" indent="-15240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ja-JP" altLang="ja-JP" sz="1200" kern="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※申請書は返却いたしませんので，</a:t>
                      </a:r>
                      <a:r>
                        <a:rPr lang="ja-JP" altLang="en-US" sz="1200" kern="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必要な方は</a:t>
                      </a:r>
                      <a:r>
                        <a:rPr lang="ja-JP" altLang="ja-JP" sz="1200" kern="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コピーにて</a:t>
                      </a:r>
                      <a:endParaRPr lang="en-US" altLang="ja-JP" sz="1200" kern="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 marL="152400" indent="-15240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ja-JP" altLang="en-US" sz="1200" kern="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　</a:t>
                      </a:r>
                      <a:r>
                        <a:rPr lang="ja-JP" altLang="ja-JP" sz="1200" kern="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保存願います</a:t>
                      </a:r>
                      <a:endParaRPr lang="ja-JP" altLang="ja-JP" sz="12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/>
                      </a:endParaRPr>
                    </a:p>
                  </a:txBody>
                  <a:tcPr marL="68580" marR="68580" marT="17780" marB="1778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75562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オースティン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オースティン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Wind in the Pines</Template>
  <TotalTime>1199</TotalTime>
  <Words>421</Words>
  <Application>Microsoft Office PowerPoint</Application>
  <PresentationFormat>A4 210 x 297 mm</PresentationFormat>
  <Paragraphs>63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2" baseType="lpstr">
      <vt:lpstr>HGP教科書体</vt:lpstr>
      <vt:lpstr>HG創英角ﾎﾟｯﾌﾟ体</vt:lpstr>
      <vt:lpstr>ＭＳ Ｐゴシック</vt:lpstr>
      <vt:lpstr>ＭＳ Ｐ明朝</vt:lpstr>
      <vt:lpstr>ＭＳ 明朝</vt:lpstr>
      <vt:lpstr>Arial</vt:lpstr>
      <vt:lpstr>Calibri</vt:lpstr>
      <vt:lpstr>Century</vt:lpstr>
      <vt:lpstr>Times New Roman</vt:lpstr>
      <vt:lpstr>Office ​​テーマ</vt:lpstr>
      <vt:lpstr>PowerPoint プレゼンテーション</vt:lpstr>
      <vt:lpstr>PowerPoint プレゼンテーション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Administrator</dc:creator>
  <cp:lastModifiedBy>鈴木 敦子</cp:lastModifiedBy>
  <cp:revision>142</cp:revision>
  <cp:lastPrinted>2025-02-25T01:51:53Z</cp:lastPrinted>
  <dcterms:created xsi:type="dcterms:W3CDTF">2015-04-14T08:48:02Z</dcterms:created>
  <dcterms:modified xsi:type="dcterms:W3CDTF">2025-02-25T01:58:58Z</dcterms:modified>
</cp:coreProperties>
</file>