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
  </p:notesMasterIdLst>
  <p:sldIdLst>
    <p:sldId id="279" r:id="rId2"/>
    <p:sldId id="282" r:id="rId3"/>
    <p:sldId id="281" r:id="rId4"/>
  </p:sldIdLst>
  <p:sldSz cx="6858000" cy="51435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35"/>
    <p:restoredTop sz="95470" autoAdjust="0"/>
  </p:normalViewPr>
  <p:slideViewPr>
    <p:cSldViewPr>
      <p:cViewPr varScale="1">
        <p:scale>
          <a:sx n="106" d="100"/>
          <a:sy n="106" d="100"/>
        </p:scale>
        <p:origin x="1968" y="77"/>
      </p:cViewPr>
      <p:guideLst>
        <p:guide orient="horz" pos="1620"/>
        <p:guide pos="2160"/>
      </p:guideLst>
    </p:cSldViewPr>
  </p:slideViewPr>
  <p:outlineViewPr>
    <p:cViewPr>
      <p:scale>
        <a:sx n="33" d="100"/>
        <a:sy n="33" d="100"/>
      </p:scale>
      <p:origin x="0" y="-21608"/>
    </p:cViewPr>
  </p:outlineViewPr>
  <p:notesTextViewPr>
    <p:cViewPr>
      <p:scale>
        <a:sx n="1" d="1"/>
        <a:sy n="1" d="1"/>
      </p:scale>
      <p:origin x="0" y="0"/>
    </p:cViewPr>
  </p:notesTextViewPr>
  <p:sorterViewPr>
    <p:cViewPr>
      <p:scale>
        <a:sx n="100" d="100"/>
        <a:sy n="100" d="100"/>
      </p:scale>
      <p:origin x="0" y="-664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9DCC6506-97A1-4E42-A445-0D01B7347D00}" type="datetimeFigureOut">
              <a:rPr kumimoji="1" lang="ja-JP" altLang="en-US" smtClean="0"/>
              <a:t>2024/3/7</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5635AA9-2C96-B343-A943-3FC506909F7B}" type="slidenum">
              <a:rPr kumimoji="1" lang="ja-JP" altLang="en-US" smtClean="0"/>
              <a:t>‹#›</a:t>
            </a:fld>
            <a:endParaRPr kumimoji="1" lang="ja-JP" altLang="en-US"/>
          </a:p>
        </p:txBody>
      </p:sp>
    </p:spTree>
    <p:extLst>
      <p:ext uri="{BB962C8B-B14F-4D97-AF65-F5344CB8AC3E}">
        <p14:creationId xmlns:p14="http://schemas.microsoft.com/office/powerpoint/2010/main" val="80919126"/>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2014</a:t>
            </a:r>
            <a:r>
              <a:rPr kumimoji="1" lang="ja-JP" altLang="en-US" dirty="0"/>
              <a:t>年</a:t>
            </a:r>
            <a:r>
              <a:rPr kumimoji="1" lang="en-US" altLang="ja-JP" dirty="0"/>
              <a:t>12</a:t>
            </a:r>
            <a:r>
              <a:rPr kumimoji="1" lang="ja-JP" altLang="en-US" dirty="0"/>
              <a:t>月、</a:t>
            </a:r>
            <a:r>
              <a:rPr kumimoji="1" lang="en-US" altLang="ja-JP" dirty="0"/>
              <a:t>TOKAI</a:t>
            </a:r>
            <a:r>
              <a:rPr kumimoji="1" lang="ja-JP" altLang="en-US" dirty="0"/>
              <a:t>原子力サイエンスタウン構想を発表、かつて原子力研究の知の拠点を目指したと同様、東海村が“地域や社会の視点で科学技術や原子力の問題を考える”地の拠点となり、そこに内外の知識と</a:t>
            </a:r>
            <a:r>
              <a:rPr kumimoji="1" lang="ja-JP" altLang="en-US"/>
              <a:t>知恵が集まって</a:t>
            </a:r>
            <a:r>
              <a:rPr kumimoji="1" lang="ja-JP" altLang="en-US" dirty="0"/>
              <a:t>くる。そこから、東海村の進むべき道が見えてくるのではないか。</a:t>
            </a:r>
          </a:p>
        </p:txBody>
      </p:sp>
      <p:sp>
        <p:nvSpPr>
          <p:cNvPr id="4" name="スライド番号プレースホルダー 3"/>
          <p:cNvSpPr>
            <a:spLocks noGrp="1"/>
          </p:cNvSpPr>
          <p:nvPr>
            <p:ph type="sldNum" sz="quarter" idx="10"/>
          </p:nvPr>
        </p:nvSpPr>
        <p:spPr/>
        <p:txBody>
          <a:bodyPr/>
          <a:lstStyle/>
          <a:p>
            <a:fld id="{F5635AA9-2C96-B343-A943-3FC506909F7B}" type="slidenum">
              <a:rPr kumimoji="1" lang="ja-JP" altLang="en-US" smtClean="0"/>
              <a:t>1</a:t>
            </a:fld>
            <a:endParaRPr kumimoji="1" lang="ja-JP" altLang="en-US"/>
          </a:p>
        </p:txBody>
      </p:sp>
    </p:spTree>
    <p:extLst>
      <p:ext uri="{BB962C8B-B14F-4D97-AF65-F5344CB8AC3E}">
        <p14:creationId xmlns:p14="http://schemas.microsoft.com/office/powerpoint/2010/main" val="1180734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8720FB-146C-7124-A64B-5E75A2A717A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7A8B457-7A7F-B012-6796-382B1A1BD4E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EA2F4C7-F3BF-A6C4-BA6D-CF7141F2F994}"/>
              </a:ext>
            </a:extLst>
          </p:cNvPr>
          <p:cNvSpPr>
            <a:spLocks noGrp="1"/>
          </p:cNvSpPr>
          <p:nvPr>
            <p:ph type="body" idx="1"/>
          </p:nvPr>
        </p:nvSpPr>
        <p:spPr/>
        <p:txBody>
          <a:bodyPr/>
          <a:lstStyle/>
          <a:p>
            <a:r>
              <a:rPr kumimoji="1" lang="en-US" altLang="ja-JP" dirty="0"/>
              <a:t>2014</a:t>
            </a:r>
            <a:r>
              <a:rPr kumimoji="1" lang="ja-JP" altLang="en-US" dirty="0"/>
              <a:t>年</a:t>
            </a:r>
            <a:r>
              <a:rPr kumimoji="1" lang="en-US" altLang="ja-JP" dirty="0"/>
              <a:t>12</a:t>
            </a:r>
            <a:r>
              <a:rPr kumimoji="1" lang="ja-JP" altLang="en-US" dirty="0"/>
              <a:t>月、</a:t>
            </a:r>
            <a:r>
              <a:rPr kumimoji="1" lang="en-US" altLang="ja-JP" dirty="0"/>
              <a:t>TOKAI</a:t>
            </a:r>
            <a:r>
              <a:rPr kumimoji="1" lang="ja-JP" altLang="en-US" dirty="0"/>
              <a:t>原子力サイエンスタウン構想を発表、かつて原子力研究の知の拠点を目指したと同様、東海村が“地域や社会の視点で科学技術や原子力の問題を考える”地の拠点となり、そこに内外の知識と</a:t>
            </a:r>
            <a:r>
              <a:rPr kumimoji="1" lang="ja-JP" altLang="en-US"/>
              <a:t>知恵が集まって</a:t>
            </a:r>
            <a:r>
              <a:rPr kumimoji="1" lang="ja-JP" altLang="en-US" dirty="0"/>
              <a:t>くる。そこから、東海村の進むべき道が見えてくるのではないか。</a:t>
            </a:r>
          </a:p>
        </p:txBody>
      </p:sp>
      <p:sp>
        <p:nvSpPr>
          <p:cNvPr id="4" name="スライド番号プレースホルダー 3">
            <a:extLst>
              <a:ext uri="{FF2B5EF4-FFF2-40B4-BE49-F238E27FC236}">
                <a16:creationId xmlns:a16="http://schemas.microsoft.com/office/drawing/2014/main" id="{1D53C212-1EE2-BF1D-71AE-B881481CAAF3}"/>
              </a:ext>
            </a:extLst>
          </p:cNvPr>
          <p:cNvSpPr>
            <a:spLocks noGrp="1"/>
          </p:cNvSpPr>
          <p:nvPr>
            <p:ph type="sldNum" sz="quarter" idx="10"/>
          </p:nvPr>
        </p:nvSpPr>
        <p:spPr/>
        <p:txBody>
          <a:bodyPr/>
          <a:lstStyle/>
          <a:p>
            <a:fld id="{F5635AA9-2C96-B343-A943-3FC506909F7B}" type="slidenum">
              <a:rPr kumimoji="1" lang="ja-JP" altLang="en-US" smtClean="0"/>
              <a:t>2</a:t>
            </a:fld>
            <a:endParaRPr kumimoji="1" lang="ja-JP" altLang="en-US"/>
          </a:p>
        </p:txBody>
      </p:sp>
    </p:spTree>
    <p:extLst>
      <p:ext uri="{BB962C8B-B14F-4D97-AF65-F5344CB8AC3E}">
        <p14:creationId xmlns:p14="http://schemas.microsoft.com/office/powerpoint/2010/main" val="2899030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3074" name="Rectangle 2"/>
          <p:cNvSpPr>
            <a:spLocks noGrp="1" noChangeArrowheads="1"/>
          </p:cNvSpPr>
          <p:nvPr>
            <p:ph type="ctrTitle" sz="quarter"/>
          </p:nvPr>
        </p:nvSpPr>
        <p:spPr>
          <a:xfrm>
            <a:off x="514350" y="685800"/>
            <a:ext cx="5829300" cy="857250"/>
          </a:xfrm>
        </p:spPr>
        <p:txBody>
          <a:bodyPr anchor="b"/>
          <a:lstStyle>
            <a:lvl1pPr>
              <a:defRPr sz="2700"/>
            </a:lvl1pPr>
          </a:lstStyle>
          <a:p>
            <a:pPr lvl="0"/>
            <a:r>
              <a:rPr lang="ja-JP" altLang="en-US" noProof="0" dirty="0"/>
              <a:t>マスター タイトルの書式設定</a:t>
            </a:r>
          </a:p>
        </p:txBody>
      </p:sp>
      <p:sp>
        <p:nvSpPr>
          <p:cNvPr id="3075" name="Rectangle 3"/>
          <p:cNvSpPr>
            <a:spLocks noGrp="1" noChangeArrowheads="1"/>
          </p:cNvSpPr>
          <p:nvPr>
            <p:ph type="subTitle" sz="quarter" idx="1"/>
          </p:nvPr>
        </p:nvSpPr>
        <p:spPr>
          <a:xfrm>
            <a:off x="1322766" y="2139703"/>
            <a:ext cx="4800600" cy="889247"/>
          </a:xfrm>
        </p:spPr>
        <p:txBody>
          <a:bodyPr/>
          <a:lstStyle>
            <a:lvl1pPr marL="0" indent="0" algn="ctr">
              <a:buFont typeface="Monotype Sorts" pitchFamily="2" charset="2"/>
              <a:buNone/>
              <a:defRPr/>
            </a:lvl1pPr>
          </a:lstStyle>
          <a:p>
            <a:pPr lvl="0"/>
            <a:r>
              <a:rPr lang="ja-JP" altLang="en-US" noProof="0" dirty="0"/>
              <a:t>マスター サブタイトルの書式設定</a:t>
            </a:r>
          </a:p>
        </p:txBody>
      </p:sp>
      <p:grpSp>
        <p:nvGrpSpPr>
          <p:cNvPr id="3079" name="Group 7"/>
          <p:cNvGrpSpPr>
            <a:grpSpLocks/>
          </p:cNvGrpSpPr>
          <p:nvPr/>
        </p:nvGrpSpPr>
        <p:grpSpPr bwMode="auto">
          <a:xfrm>
            <a:off x="171450" y="2000249"/>
            <a:ext cx="6629400" cy="3086100"/>
            <a:chOff x="144" y="1680"/>
            <a:chExt cx="5568" cy="2592"/>
          </a:xfrm>
        </p:grpSpPr>
        <p:sp>
          <p:nvSpPr>
            <p:cNvPr id="3080" name="Rectangle 8"/>
            <p:cNvSpPr>
              <a:spLocks noChangeArrowheads="1"/>
            </p:cNvSpPr>
            <p:nvPr/>
          </p:nvSpPr>
          <p:spPr bwMode="auto">
            <a:xfrm>
              <a:off x="1056" y="1680"/>
              <a:ext cx="4656" cy="48"/>
            </a:xfrm>
            <a:prstGeom prst="rect">
              <a:avLst/>
            </a:prstGeom>
            <a:gradFill rotWithShape="0">
              <a:gsLst>
                <a:gs pos="0">
                  <a:schemeClr val="hlink"/>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p>
              <a:pPr>
                <a:spcBef>
                  <a:spcPct val="50000"/>
                </a:spcBef>
              </a:pPr>
              <a:endParaRPr lang="ja-JP" altLang="en-US" sz="1350">
                <a:ea typeface="ＭＳ Ｐゴシック" charset="-128"/>
              </a:endParaRPr>
            </a:p>
          </p:txBody>
        </p:sp>
        <p:sp>
          <p:nvSpPr>
            <p:cNvPr id="3081" name="Rectangle 9"/>
            <p:cNvSpPr>
              <a:spLocks noChangeArrowheads="1"/>
            </p:cNvSpPr>
            <p:nvPr/>
          </p:nvSpPr>
          <p:spPr bwMode="auto">
            <a:xfrm>
              <a:off x="144" y="2544"/>
              <a:ext cx="48" cy="1728"/>
            </a:xfrm>
            <a:prstGeom prst="rect">
              <a:avLst/>
            </a:prstGeom>
            <a:gradFill rotWithShape="0">
              <a:gsLst>
                <a:gs pos="0">
                  <a:schemeClr val="folHlink"/>
                </a:gs>
                <a:gs pos="100000">
                  <a:schemeClr val="bg1"/>
                </a:gs>
              </a:gsLst>
              <a:lin ang="54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p>
              <a:pPr>
                <a:spcBef>
                  <a:spcPct val="50000"/>
                </a:spcBef>
              </a:pPr>
              <a:endParaRPr lang="ja-JP" altLang="en-US" sz="1350">
                <a:ea typeface="ＭＳ Ｐゴシック" charset="-128"/>
              </a:endParaRPr>
            </a:p>
          </p:txBody>
        </p:sp>
      </p:grpSp>
      <p:sp>
        <p:nvSpPr>
          <p:cNvPr id="2" name="テキスト ボックス 1"/>
          <p:cNvSpPr txBox="1"/>
          <p:nvPr userDrawn="1"/>
        </p:nvSpPr>
        <p:spPr>
          <a:xfrm>
            <a:off x="1052736" y="4042202"/>
            <a:ext cx="4806534" cy="415498"/>
          </a:xfrm>
          <a:prstGeom prst="rect">
            <a:avLst/>
          </a:prstGeom>
          <a:noFill/>
        </p:spPr>
        <p:txBody>
          <a:bodyPr wrap="square" rtlCol="0">
            <a:spAutoFit/>
          </a:bodyPr>
          <a:lstStyle/>
          <a:p>
            <a:pPr algn="ctr"/>
            <a:r>
              <a:rPr kumimoji="1" lang="ja-JP" altLang="en-US" sz="2100"/>
              <a:t>谷口武俊</a:t>
            </a:r>
            <a:endParaRPr kumimoji="1" lang="en-US" altLang="ja-JP" sz="21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a:xfrm>
            <a:off x="514350" y="4686300"/>
            <a:ext cx="1428750" cy="342900"/>
          </a:xfrm>
          <a:prstGeom prst="rect">
            <a:avLst/>
          </a:prstGeom>
        </p:spPr>
        <p:txBody>
          <a:bodyPr/>
          <a:lstStyle>
            <a:lvl1pPr>
              <a:defRPr/>
            </a:lvl1pPr>
          </a:lstStyle>
          <a:p>
            <a:endParaRPr kumimoji="1" lang="ja-JP" altLang="en-US"/>
          </a:p>
        </p:txBody>
      </p:sp>
      <p:sp>
        <p:nvSpPr>
          <p:cNvPr id="5" name="フッター プレースホルダー 4"/>
          <p:cNvSpPr>
            <a:spLocks noGrp="1"/>
          </p:cNvSpPr>
          <p:nvPr>
            <p:ph type="ftr" sz="quarter" idx="11"/>
          </p:nvPr>
        </p:nvSpPr>
        <p:spPr/>
        <p:txBody>
          <a:bodyPr/>
          <a:lstStyle>
            <a:lvl1pPr>
              <a:defRPr/>
            </a:lvl1p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a:lvl1pPr>
          </a:lstStyle>
          <a:p>
            <a:fld id="{6A6FA483-E204-4BB5-A92F-5A709D62C027}" type="slidenum">
              <a:rPr kumimoji="1" lang="ja-JP" altLang="en-US" smtClean="0"/>
              <a:t>‹#›</a:t>
            </a:fld>
            <a:endParaRPr kumimoji="1" lang="ja-JP" altLang="en-US"/>
          </a:p>
        </p:txBody>
      </p:sp>
    </p:spTree>
    <p:extLst>
      <p:ext uri="{BB962C8B-B14F-4D97-AF65-F5344CB8AC3E}">
        <p14:creationId xmlns:p14="http://schemas.microsoft.com/office/powerpoint/2010/main" val="3984929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113735" y="228600"/>
            <a:ext cx="1513284" cy="4400550"/>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571501" y="228600"/>
            <a:ext cx="4427935" cy="44005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a:xfrm>
            <a:off x="514350" y="4686300"/>
            <a:ext cx="1428750" cy="342900"/>
          </a:xfrm>
          <a:prstGeom prst="rect">
            <a:avLst/>
          </a:prstGeom>
        </p:spPr>
        <p:txBody>
          <a:bodyPr/>
          <a:lstStyle>
            <a:lvl1pPr>
              <a:defRPr/>
            </a:lvl1pPr>
          </a:lstStyle>
          <a:p>
            <a:endParaRPr kumimoji="1" lang="ja-JP" altLang="en-US"/>
          </a:p>
        </p:txBody>
      </p:sp>
      <p:sp>
        <p:nvSpPr>
          <p:cNvPr id="5" name="フッター プレースホルダー 4"/>
          <p:cNvSpPr>
            <a:spLocks noGrp="1"/>
          </p:cNvSpPr>
          <p:nvPr>
            <p:ph type="ftr" sz="quarter" idx="11"/>
          </p:nvPr>
        </p:nvSpPr>
        <p:spPr/>
        <p:txBody>
          <a:bodyPr/>
          <a:lstStyle>
            <a:lvl1pPr>
              <a:defRPr/>
            </a:lvl1p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a:lvl1pPr>
          </a:lstStyle>
          <a:p>
            <a:fld id="{6A6FA483-E204-4BB5-A92F-5A709D62C027}" type="slidenum">
              <a:rPr kumimoji="1" lang="ja-JP" altLang="en-US" smtClean="0"/>
              <a:t>‹#›</a:t>
            </a:fld>
            <a:endParaRPr kumimoji="1" lang="ja-JP" altLang="en-US"/>
          </a:p>
        </p:txBody>
      </p:sp>
    </p:spTree>
    <p:extLst>
      <p:ext uri="{BB962C8B-B14F-4D97-AF65-F5344CB8AC3E}">
        <p14:creationId xmlns:p14="http://schemas.microsoft.com/office/powerpoint/2010/main" val="362936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フッター プレースホルダー 4"/>
          <p:cNvSpPr>
            <a:spLocks noGrp="1"/>
          </p:cNvSpPr>
          <p:nvPr>
            <p:ph type="ftr" sz="quarter" idx="11"/>
          </p:nvPr>
        </p:nvSpPr>
        <p:spPr/>
        <p:txBody>
          <a:bodyPr/>
          <a:lstStyle>
            <a:lvl1pPr>
              <a:defRPr/>
            </a:lvl1p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a:lvl1pPr>
          </a:lstStyle>
          <a:p>
            <a:fld id="{6A6FA483-E204-4BB5-A92F-5A709D62C027}" type="slidenum">
              <a:rPr kumimoji="1" lang="ja-JP" altLang="en-US" smtClean="0"/>
              <a:t>‹#›</a:t>
            </a:fld>
            <a:endParaRPr kumimoji="1" lang="ja-JP" altLang="en-US"/>
          </a:p>
        </p:txBody>
      </p:sp>
    </p:spTree>
    <p:extLst>
      <p:ext uri="{BB962C8B-B14F-4D97-AF65-F5344CB8AC3E}">
        <p14:creationId xmlns:p14="http://schemas.microsoft.com/office/powerpoint/2010/main" val="4045297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3305176"/>
            <a:ext cx="5829300" cy="1021556"/>
          </a:xfrm>
        </p:spPr>
        <p:txBody>
          <a:bodyPr anchor="t"/>
          <a:lstStyle>
            <a:lvl1pPr algn="l">
              <a:defRPr sz="3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735" y="2180035"/>
            <a:ext cx="58293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ja-JP" altLang="en-US"/>
              <a:t>マスター テキストの書式設定</a:t>
            </a:r>
          </a:p>
        </p:txBody>
      </p:sp>
      <p:sp>
        <p:nvSpPr>
          <p:cNvPr id="5" name="フッター プレースホルダー 4"/>
          <p:cNvSpPr>
            <a:spLocks noGrp="1"/>
          </p:cNvSpPr>
          <p:nvPr>
            <p:ph type="ftr" sz="quarter" idx="11"/>
          </p:nvPr>
        </p:nvSpPr>
        <p:spPr/>
        <p:txBody>
          <a:bodyPr/>
          <a:lstStyle>
            <a:lvl1pPr>
              <a:defRPr/>
            </a:lvl1p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a:lvl1pPr>
          </a:lstStyle>
          <a:p>
            <a:fld id="{6A6FA483-E204-4BB5-A92F-5A709D62C027}" type="slidenum">
              <a:rPr kumimoji="1" lang="ja-JP" altLang="en-US" smtClean="0"/>
              <a:t>‹#›</a:t>
            </a:fld>
            <a:endParaRPr kumimoji="1" lang="ja-JP" altLang="en-US"/>
          </a:p>
        </p:txBody>
      </p:sp>
    </p:spTree>
    <p:extLst>
      <p:ext uri="{BB962C8B-B14F-4D97-AF65-F5344CB8AC3E}">
        <p14:creationId xmlns:p14="http://schemas.microsoft.com/office/powerpoint/2010/main" val="436223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マスター タイトルの書式設定</a:t>
            </a:r>
          </a:p>
        </p:txBody>
      </p:sp>
      <p:sp>
        <p:nvSpPr>
          <p:cNvPr id="3" name="コンテンツ プレースホルダー 2"/>
          <p:cNvSpPr>
            <a:spLocks noGrp="1"/>
          </p:cNvSpPr>
          <p:nvPr>
            <p:ph sz="half" idx="1"/>
          </p:nvPr>
        </p:nvSpPr>
        <p:spPr>
          <a:xfrm>
            <a:off x="350658" y="1131590"/>
            <a:ext cx="2916324" cy="3528392"/>
          </a:xfrm>
        </p:spPr>
        <p:txBody>
          <a:bodyPr/>
          <a:lstStyle>
            <a:lvl1pPr>
              <a:defRPr sz="1500"/>
            </a:lvl1pPr>
            <a:lvl2pPr>
              <a:defRPr sz="1350"/>
            </a:lvl2pPr>
            <a:lvl3pPr>
              <a:defRPr sz="1200"/>
            </a:lvl3pPr>
            <a:lvl4pPr>
              <a:defRPr sz="1050"/>
            </a:lvl4pPr>
            <a:lvl5pPr>
              <a:defRPr sz="1050"/>
            </a:lvl5pPr>
            <a:lvl6pPr>
              <a:defRPr sz="1350"/>
            </a:lvl6pPr>
            <a:lvl7pPr>
              <a:defRPr sz="1350"/>
            </a:lvl7pPr>
            <a:lvl8pPr>
              <a:defRPr sz="1350"/>
            </a:lvl8pPr>
            <a:lvl9pPr>
              <a:defRPr sz="1350"/>
            </a:lvl9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コンテンツ プレースホルダー 3"/>
          <p:cNvSpPr>
            <a:spLocks noGrp="1"/>
          </p:cNvSpPr>
          <p:nvPr>
            <p:ph sz="half" idx="2"/>
          </p:nvPr>
        </p:nvSpPr>
        <p:spPr>
          <a:xfrm>
            <a:off x="3483006" y="1131590"/>
            <a:ext cx="2862318" cy="3600400"/>
          </a:xfrm>
        </p:spPr>
        <p:txBody>
          <a:bodyPr/>
          <a:lstStyle>
            <a:lvl1pPr>
              <a:defRPr sz="1500"/>
            </a:lvl1pPr>
            <a:lvl2pPr>
              <a:defRPr sz="1350"/>
            </a:lvl2pPr>
            <a:lvl3pPr>
              <a:defRPr sz="1200"/>
            </a:lvl3pPr>
            <a:lvl4pPr>
              <a:defRPr sz="1050"/>
            </a:lvl4pPr>
            <a:lvl5pPr>
              <a:defRPr sz="1050"/>
            </a:lvl5pPr>
            <a:lvl6pPr>
              <a:defRPr sz="1350"/>
            </a:lvl6pPr>
            <a:lvl7pPr>
              <a:defRPr sz="1350"/>
            </a:lvl7pPr>
            <a:lvl8pPr>
              <a:defRPr sz="1350"/>
            </a:lvl8pPr>
            <a:lvl9pPr>
              <a:defRPr sz="1350"/>
            </a:lvl9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フッター プレースホルダー 5"/>
          <p:cNvSpPr>
            <a:spLocks noGrp="1"/>
          </p:cNvSpPr>
          <p:nvPr>
            <p:ph type="ftr" sz="quarter" idx="11"/>
          </p:nvPr>
        </p:nvSpPr>
        <p:spPr/>
        <p:txBody>
          <a:bodyPr/>
          <a:lstStyle>
            <a:lvl1pPr>
              <a:defRPr/>
            </a:lvl1pPr>
          </a:lstStyle>
          <a:p>
            <a:endParaRPr kumimoji="1" lang="ja-JP" altLang="en-US"/>
          </a:p>
        </p:txBody>
      </p:sp>
      <p:sp>
        <p:nvSpPr>
          <p:cNvPr id="7" name="スライド番号プレースホルダー 6"/>
          <p:cNvSpPr>
            <a:spLocks noGrp="1"/>
          </p:cNvSpPr>
          <p:nvPr>
            <p:ph type="sldNum" sz="quarter" idx="12"/>
          </p:nvPr>
        </p:nvSpPr>
        <p:spPr/>
        <p:txBody>
          <a:bodyPr/>
          <a:lstStyle>
            <a:lvl1pPr>
              <a:defRPr/>
            </a:lvl1pPr>
          </a:lstStyle>
          <a:p>
            <a:fld id="{6A6FA483-E204-4BB5-A92F-5A709D62C027}" type="slidenum">
              <a:rPr kumimoji="1" lang="ja-JP" altLang="en-US" smtClean="0"/>
              <a:t>‹#›</a:t>
            </a:fld>
            <a:endParaRPr kumimoji="1" lang="ja-JP" altLang="en-US"/>
          </a:p>
        </p:txBody>
      </p:sp>
    </p:spTree>
    <p:extLst>
      <p:ext uri="{BB962C8B-B14F-4D97-AF65-F5344CB8AC3E}">
        <p14:creationId xmlns:p14="http://schemas.microsoft.com/office/powerpoint/2010/main" val="3264206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205979"/>
            <a:ext cx="6172200" cy="857250"/>
          </a:xfrm>
        </p:spPr>
        <p:txBody>
          <a:bodyPr/>
          <a:lstStyle>
            <a:lvl1pPr>
              <a:defRPr/>
            </a:lvl1pPr>
          </a:lstStyle>
          <a:p>
            <a:r>
              <a:rPr lang="ja-JP" altLang="en-US" dirty="0"/>
              <a:t>マスター タイトルの書式設定</a:t>
            </a:r>
          </a:p>
        </p:txBody>
      </p:sp>
      <p:sp>
        <p:nvSpPr>
          <p:cNvPr id="3" name="テキスト プレースホルダー 2"/>
          <p:cNvSpPr>
            <a:spLocks noGrp="1"/>
          </p:cNvSpPr>
          <p:nvPr>
            <p:ph type="body" idx="1"/>
          </p:nvPr>
        </p:nvSpPr>
        <p:spPr>
          <a:xfrm>
            <a:off x="342900" y="1151335"/>
            <a:ext cx="3030141" cy="479822"/>
          </a:xfrm>
        </p:spPr>
        <p:txBody>
          <a:bodyPr anchor="b"/>
          <a:lstStyle>
            <a:lvl1pPr marL="0" indent="0">
              <a:buNone/>
              <a:defRPr sz="15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dirty="0"/>
              <a:t>マスター テキストの書式設定</a:t>
            </a:r>
          </a:p>
        </p:txBody>
      </p:sp>
      <p:sp>
        <p:nvSpPr>
          <p:cNvPr id="4" name="コンテンツ プレースホルダー 3"/>
          <p:cNvSpPr>
            <a:spLocks noGrp="1"/>
          </p:cNvSpPr>
          <p:nvPr>
            <p:ph sz="half" idx="2"/>
          </p:nvPr>
        </p:nvSpPr>
        <p:spPr>
          <a:xfrm>
            <a:off x="342900" y="1631156"/>
            <a:ext cx="3030141" cy="2963466"/>
          </a:xfrm>
        </p:spPr>
        <p:txBody>
          <a:bodyPr/>
          <a:lstStyle>
            <a:lvl1pPr>
              <a:defRPr sz="1500"/>
            </a:lvl1pPr>
            <a:lvl2pPr>
              <a:defRPr sz="1350"/>
            </a:lvl2pPr>
            <a:lvl3pPr>
              <a:defRPr sz="1200"/>
            </a:lvl3pPr>
            <a:lvl4pPr>
              <a:defRPr sz="1050"/>
            </a:lvl4pPr>
            <a:lvl5pPr>
              <a:defRPr sz="1050"/>
            </a:lvl5pPr>
            <a:lvl6pPr>
              <a:defRPr sz="1200"/>
            </a:lvl6pPr>
            <a:lvl7pPr>
              <a:defRPr sz="1200"/>
            </a:lvl7pPr>
            <a:lvl8pPr>
              <a:defRPr sz="1200"/>
            </a:lvl8pPr>
            <a:lvl9pPr>
              <a:defRPr sz="1200"/>
            </a:lvl9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5" name="テキスト プレースホルダー 4"/>
          <p:cNvSpPr>
            <a:spLocks noGrp="1"/>
          </p:cNvSpPr>
          <p:nvPr>
            <p:ph type="body" sz="quarter" idx="3"/>
          </p:nvPr>
        </p:nvSpPr>
        <p:spPr>
          <a:xfrm>
            <a:off x="3483770" y="1151335"/>
            <a:ext cx="3031331" cy="479822"/>
          </a:xfrm>
        </p:spPr>
        <p:txBody>
          <a:bodyPr anchor="b"/>
          <a:lstStyle>
            <a:lvl1pPr marL="0" indent="0">
              <a:buNone/>
              <a:defRPr sz="15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dirty="0"/>
              <a:t>マスター テキストの書式設定</a:t>
            </a:r>
          </a:p>
        </p:txBody>
      </p:sp>
      <p:sp>
        <p:nvSpPr>
          <p:cNvPr id="6" name="コンテンツ プレースホルダー 5"/>
          <p:cNvSpPr>
            <a:spLocks noGrp="1"/>
          </p:cNvSpPr>
          <p:nvPr>
            <p:ph sz="quarter" idx="4"/>
          </p:nvPr>
        </p:nvSpPr>
        <p:spPr>
          <a:xfrm>
            <a:off x="3483770" y="1631156"/>
            <a:ext cx="3031331" cy="2963466"/>
          </a:xfrm>
        </p:spPr>
        <p:txBody>
          <a:bodyPr/>
          <a:lstStyle>
            <a:lvl1pPr>
              <a:defRPr sz="1500"/>
            </a:lvl1pPr>
            <a:lvl2pPr>
              <a:defRPr sz="1350"/>
            </a:lvl2pPr>
            <a:lvl3pPr>
              <a:defRPr sz="1200"/>
            </a:lvl3pPr>
            <a:lvl4pPr>
              <a:defRPr sz="1050"/>
            </a:lvl4pPr>
            <a:lvl5pPr>
              <a:defRPr sz="1050"/>
            </a:lvl5pPr>
            <a:lvl6pPr>
              <a:defRPr sz="1200"/>
            </a:lvl6pPr>
            <a:lvl7pPr>
              <a:defRPr sz="1200"/>
            </a:lvl7pPr>
            <a:lvl8pPr>
              <a:defRPr sz="1200"/>
            </a:lvl8pPr>
            <a:lvl9pPr>
              <a:defRPr sz="1200"/>
            </a:lvl9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8" name="フッター プレースホルダー 7"/>
          <p:cNvSpPr>
            <a:spLocks noGrp="1"/>
          </p:cNvSpPr>
          <p:nvPr>
            <p:ph type="ftr" sz="quarter" idx="11"/>
          </p:nvPr>
        </p:nvSpPr>
        <p:spPr/>
        <p:txBody>
          <a:bodyPr/>
          <a:lstStyle>
            <a:lvl1pPr>
              <a:defRPr/>
            </a:lvl1pPr>
          </a:lstStyle>
          <a:p>
            <a:endParaRPr kumimoji="1" lang="ja-JP" altLang="en-US"/>
          </a:p>
        </p:txBody>
      </p:sp>
      <p:sp>
        <p:nvSpPr>
          <p:cNvPr id="9" name="スライド番号プレースホルダー 8"/>
          <p:cNvSpPr>
            <a:spLocks noGrp="1"/>
          </p:cNvSpPr>
          <p:nvPr>
            <p:ph type="sldNum" sz="quarter" idx="12"/>
          </p:nvPr>
        </p:nvSpPr>
        <p:spPr/>
        <p:txBody>
          <a:bodyPr/>
          <a:lstStyle>
            <a:lvl1pPr>
              <a:defRPr/>
            </a:lvl1pPr>
          </a:lstStyle>
          <a:p>
            <a:fld id="{6A6FA483-E204-4BB5-A92F-5A709D62C027}" type="slidenum">
              <a:rPr kumimoji="1" lang="ja-JP" altLang="en-US" smtClean="0"/>
              <a:t>‹#›</a:t>
            </a:fld>
            <a:endParaRPr kumimoji="1" lang="ja-JP" altLang="en-US"/>
          </a:p>
        </p:txBody>
      </p:sp>
    </p:spTree>
    <p:extLst>
      <p:ext uri="{BB962C8B-B14F-4D97-AF65-F5344CB8AC3E}">
        <p14:creationId xmlns:p14="http://schemas.microsoft.com/office/powerpoint/2010/main" val="2096681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マスター タイトルの書式設定</a:t>
            </a:r>
          </a:p>
        </p:txBody>
      </p:sp>
      <p:sp>
        <p:nvSpPr>
          <p:cNvPr id="4" name="フッター プレースホルダー 3"/>
          <p:cNvSpPr>
            <a:spLocks noGrp="1"/>
          </p:cNvSpPr>
          <p:nvPr>
            <p:ph type="ftr" sz="quarter" idx="11"/>
          </p:nvPr>
        </p:nvSpPr>
        <p:spPr/>
        <p:txBody>
          <a:bodyPr/>
          <a:lstStyle>
            <a:lvl1pPr>
              <a:defRPr/>
            </a:lvl1pPr>
          </a:lstStyle>
          <a:p>
            <a:endParaRPr kumimoji="1" lang="ja-JP" altLang="en-US"/>
          </a:p>
        </p:txBody>
      </p:sp>
      <p:sp>
        <p:nvSpPr>
          <p:cNvPr id="5" name="スライド番号プレースホルダー 4"/>
          <p:cNvSpPr>
            <a:spLocks noGrp="1"/>
          </p:cNvSpPr>
          <p:nvPr>
            <p:ph type="sldNum" sz="quarter" idx="12"/>
          </p:nvPr>
        </p:nvSpPr>
        <p:spPr/>
        <p:txBody>
          <a:bodyPr/>
          <a:lstStyle>
            <a:lvl1pPr>
              <a:defRPr/>
            </a:lvl1pPr>
          </a:lstStyle>
          <a:p>
            <a:fld id="{6A6FA483-E204-4BB5-A92F-5A709D62C027}" type="slidenum">
              <a:rPr kumimoji="1" lang="ja-JP" altLang="en-US" smtClean="0"/>
              <a:t>‹#›</a:t>
            </a:fld>
            <a:endParaRPr kumimoji="1" lang="ja-JP" altLang="en-US"/>
          </a:p>
        </p:txBody>
      </p:sp>
    </p:spTree>
    <p:extLst>
      <p:ext uri="{BB962C8B-B14F-4D97-AF65-F5344CB8AC3E}">
        <p14:creationId xmlns:p14="http://schemas.microsoft.com/office/powerpoint/2010/main" val="1032153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lvl1pPr>
              <a:defRPr/>
            </a:lvl1pPr>
          </a:lstStyle>
          <a:p>
            <a:endParaRPr kumimoji="1" lang="ja-JP" altLang="en-US"/>
          </a:p>
        </p:txBody>
      </p:sp>
      <p:sp>
        <p:nvSpPr>
          <p:cNvPr id="4" name="スライド番号プレースホルダー 3"/>
          <p:cNvSpPr>
            <a:spLocks noGrp="1"/>
          </p:cNvSpPr>
          <p:nvPr>
            <p:ph type="sldNum" sz="quarter" idx="12"/>
          </p:nvPr>
        </p:nvSpPr>
        <p:spPr/>
        <p:txBody>
          <a:bodyPr/>
          <a:lstStyle>
            <a:lvl1pPr>
              <a:defRPr/>
            </a:lvl1pPr>
          </a:lstStyle>
          <a:p>
            <a:fld id="{6A6FA483-E204-4BB5-A92F-5A709D62C027}" type="slidenum">
              <a:rPr kumimoji="1" lang="ja-JP" altLang="en-US" smtClean="0"/>
              <a:t>‹#›</a:t>
            </a:fld>
            <a:endParaRPr kumimoji="1" lang="ja-JP" altLang="en-US"/>
          </a:p>
        </p:txBody>
      </p:sp>
    </p:spTree>
    <p:extLst>
      <p:ext uri="{BB962C8B-B14F-4D97-AF65-F5344CB8AC3E}">
        <p14:creationId xmlns:p14="http://schemas.microsoft.com/office/powerpoint/2010/main" val="548100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204787"/>
            <a:ext cx="2256235" cy="871538"/>
          </a:xfrm>
        </p:spPr>
        <p:txBody>
          <a:bodyPr anchor="b"/>
          <a:lstStyle>
            <a:lvl1pPr algn="l">
              <a:defRPr sz="1500" b="1"/>
            </a:lvl1pPr>
          </a:lstStyle>
          <a:p>
            <a:r>
              <a:rPr lang="ja-JP" altLang="en-US"/>
              <a:t>マスター タイトルの書式設定</a:t>
            </a:r>
          </a:p>
        </p:txBody>
      </p:sp>
      <p:sp>
        <p:nvSpPr>
          <p:cNvPr id="3" name="コンテンツ プレースホルダー 2"/>
          <p:cNvSpPr>
            <a:spLocks noGrp="1"/>
          </p:cNvSpPr>
          <p:nvPr>
            <p:ph idx="1"/>
          </p:nvPr>
        </p:nvSpPr>
        <p:spPr>
          <a:xfrm>
            <a:off x="2681287" y="204789"/>
            <a:ext cx="3833813"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1" y="1076327"/>
            <a:ext cx="2256235"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日付プレースホルダー 4"/>
          <p:cNvSpPr>
            <a:spLocks noGrp="1"/>
          </p:cNvSpPr>
          <p:nvPr>
            <p:ph type="dt" sz="half" idx="10"/>
          </p:nvPr>
        </p:nvSpPr>
        <p:spPr>
          <a:xfrm>
            <a:off x="514350" y="4686300"/>
            <a:ext cx="1428750" cy="342900"/>
          </a:xfrm>
          <a:prstGeom prst="rect">
            <a:avLst/>
          </a:prstGeom>
        </p:spPr>
        <p:txBody>
          <a:bodyPr/>
          <a:lstStyle>
            <a:lvl1pPr>
              <a:defRPr/>
            </a:lvl1pPr>
          </a:lstStyle>
          <a:p>
            <a:endParaRPr kumimoji="1" lang="ja-JP" altLang="en-US"/>
          </a:p>
        </p:txBody>
      </p:sp>
      <p:sp>
        <p:nvSpPr>
          <p:cNvPr id="6" name="フッター プレースホルダー 5"/>
          <p:cNvSpPr>
            <a:spLocks noGrp="1"/>
          </p:cNvSpPr>
          <p:nvPr>
            <p:ph type="ftr" sz="quarter" idx="11"/>
          </p:nvPr>
        </p:nvSpPr>
        <p:spPr/>
        <p:txBody>
          <a:bodyPr/>
          <a:lstStyle>
            <a:lvl1pPr>
              <a:defRPr/>
            </a:lvl1pPr>
          </a:lstStyle>
          <a:p>
            <a:endParaRPr kumimoji="1" lang="ja-JP" altLang="en-US"/>
          </a:p>
        </p:txBody>
      </p:sp>
      <p:sp>
        <p:nvSpPr>
          <p:cNvPr id="7" name="スライド番号プレースホルダー 6"/>
          <p:cNvSpPr>
            <a:spLocks noGrp="1"/>
          </p:cNvSpPr>
          <p:nvPr>
            <p:ph type="sldNum" sz="quarter" idx="12"/>
          </p:nvPr>
        </p:nvSpPr>
        <p:spPr/>
        <p:txBody>
          <a:bodyPr/>
          <a:lstStyle>
            <a:lvl1pPr>
              <a:defRPr/>
            </a:lvl1pPr>
          </a:lstStyle>
          <a:p>
            <a:fld id="{6A6FA483-E204-4BB5-A92F-5A709D62C027}" type="slidenum">
              <a:rPr kumimoji="1" lang="ja-JP" altLang="en-US" smtClean="0"/>
              <a:t>‹#›</a:t>
            </a:fld>
            <a:endParaRPr kumimoji="1" lang="ja-JP" altLang="en-US"/>
          </a:p>
        </p:txBody>
      </p:sp>
    </p:spTree>
    <p:extLst>
      <p:ext uri="{BB962C8B-B14F-4D97-AF65-F5344CB8AC3E}">
        <p14:creationId xmlns:p14="http://schemas.microsoft.com/office/powerpoint/2010/main" val="3268107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3600450"/>
            <a:ext cx="4114800" cy="425054"/>
          </a:xfrm>
        </p:spPr>
        <p:txBody>
          <a:bodyPr anchor="b"/>
          <a:lstStyle>
            <a:lvl1pPr algn="l">
              <a:defRPr sz="1500" b="1"/>
            </a:lvl1pPr>
          </a:lstStyle>
          <a:p>
            <a:r>
              <a:rPr lang="ja-JP" altLang="en-US"/>
              <a:t>マスター タイトルの書式設定</a:t>
            </a:r>
          </a:p>
        </p:txBody>
      </p:sp>
      <p:sp>
        <p:nvSpPr>
          <p:cNvPr id="3" name="図プレースホルダー 2"/>
          <p:cNvSpPr>
            <a:spLocks noGrp="1"/>
          </p:cNvSpPr>
          <p:nvPr>
            <p:ph type="pic" idx="1"/>
          </p:nvPr>
        </p:nvSpPr>
        <p:spPr>
          <a:xfrm>
            <a:off x="1344216" y="459581"/>
            <a:ext cx="41148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p>
        </p:txBody>
      </p:sp>
      <p:sp>
        <p:nvSpPr>
          <p:cNvPr id="4" name="テキスト プレースホルダー 3"/>
          <p:cNvSpPr>
            <a:spLocks noGrp="1"/>
          </p:cNvSpPr>
          <p:nvPr>
            <p:ph type="body" sz="half" idx="2"/>
          </p:nvPr>
        </p:nvSpPr>
        <p:spPr>
          <a:xfrm>
            <a:off x="1344216" y="4025504"/>
            <a:ext cx="41148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a:t>マスター テキストの書式設定</a:t>
            </a:r>
          </a:p>
        </p:txBody>
      </p:sp>
      <p:sp>
        <p:nvSpPr>
          <p:cNvPr id="5" name="日付プレースホルダー 4"/>
          <p:cNvSpPr>
            <a:spLocks noGrp="1"/>
          </p:cNvSpPr>
          <p:nvPr>
            <p:ph type="dt" sz="half" idx="10"/>
          </p:nvPr>
        </p:nvSpPr>
        <p:spPr>
          <a:xfrm>
            <a:off x="514350" y="4686300"/>
            <a:ext cx="1428750" cy="342900"/>
          </a:xfrm>
          <a:prstGeom prst="rect">
            <a:avLst/>
          </a:prstGeom>
        </p:spPr>
        <p:txBody>
          <a:bodyPr/>
          <a:lstStyle>
            <a:lvl1pPr>
              <a:defRPr/>
            </a:lvl1pPr>
          </a:lstStyle>
          <a:p>
            <a:endParaRPr kumimoji="1" lang="ja-JP" altLang="en-US"/>
          </a:p>
        </p:txBody>
      </p:sp>
      <p:sp>
        <p:nvSpPr>
          <p:cNvPr id="6" name="フッター プレースホルダー 5"/>
          <p:cNvSpPr>
            <a:spLocks noGrp="1"/>
          </p:cNvSpPr>
          <p:nvPr>
            <p:ph type="ftr" sz="quarter" idx="11"/>
          </p:nvPr>
        </p:nvSpPr>
        <p:spPr/>
        <p:txBody>
          <a:bodyPr/>
          <a:lstStyle>
            <a:lvl1pPr>
              <a:defRPr/>
            </a:lvl1pPr>
          </a:lstStyle>
          <a:p>
            <a:endParaRPr kumimoji="1" lang="ja-JP" altLang="en-US"/>
          </a:p>
        </p:txBody>
      </p:sp>
      <p:sp>
        <p:nvSpPr>
          <p:cNvPr id="7" name="スライド番号プレースホルダー 6"/>
          <p:cNvSpPr>
            <a:spLocks noGrp="1"/>
          </p:cNvSpPr>
          <p:nvPr>
            <p:ph type="sldNum" sz="quarter" idx="12"/>
          </p:nvPr>
        </p:nvSpPr>
        <p:spPr/>
        <p:txBody>
          <a:bodyPr/>
          <a:lstStyle>
            <a:lvl1pPr>
              <a:defRPr/>
            </a:lvl1pPr>
          </a:lstStyle>
          <a:p>
            <a:fld id="{6A6FA483-E204-4BB5-A92F-5A709D62C027}" type="slidenum">
              <a:rPr kumimoji="1" lang="ja-JP" altLang="en-US" smtClean="0"/>
              <a:t>‹#›</a:t>
            </a:fld>
            <a:endParaRPr kumimoji="1" lang="ja-JP" altLang="en-US"/>
          </a:p>
        </p:txBody>
      </p:sp>
    </p:spTree>
    <p:extLst>
      <p:ext uri="{BB962C8B-B14F-4D97-AF65-F5344CB8AC3E}">
        <p14:creationId xmlns:p14="http://schemas.microsoft.com/office/powerpoint/2010/main" val="2205182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998936" y="267494"/>
            <a:ext cx="5513784" cy="6149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ctr" anchorCtr="0" compatLnSpc="1">
            <a:prstTxWarp prst="textNoShape">
              <a:avLst/>
            </a:prstTxWarp>
          </a:bodyPr>
          <a:lstStyle/>
          <a:p>
            <a:pPr lvl="0"/>
            <a:r>
              <a:rPr lang="ja-JP" altLang="en-US" dirty="0"/>
              <a:t>マスタ タイトルの書式設定</a:t>
            </a:r>
          </a:p>
        </p:txBody>
      </p:sp>
      <p:sp>
        <p:nvSpPr>
          <p:cNvPr id="2051" name="Rectangle 3"/>
          <p:cNvSpPr>
            <a:spLocks noGrp="1" noChangeArrowheads="1"/>
          </p:cNvSpPr>
          <p:nvPr>
            <p:ph type="body" idx="1"/>
          </p:nvPr>
        </p:nvSpPr>
        <p:spPr bwMode="auto">
          <a:xfrm>
            <a:off x="350658" y="1131590"/>
            <a:ext cx="6210690" cy="35283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92075" tIns="46038" rIns="92075" bIns="46038"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2053" name="Rectangle 5"/>
          <p:cNvSpPr>
            <a:spLocks noGrp="1" noChangeArrowheads="1"/>
          </p:cNvSpPr>
          <p:nvPr>
            <p:ph type="ftr" sz="quarter" idx="3"/>
          </p:nvPr>
        </p:nvSpPr>
        <p:spPr bwMode="auto">
          <a:xfrm>
            <a:off x="2348880" y="4824636"/>
            <a:ext cx="2171700" cy="2617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spcBef>
                <a:spcPct val="50000"/>
              </a:spcBef>
              <a:defRPr sz="788">
                <a:latin typeface="Gill Sans MT" panose="020B0502020104020203" pitchFamily="34" charset="0"/>
                <a:ea typeface="+mn-ea"/>
              </a:defRPr>
            </a:lvl1pPr>
          </a:lstStyle>
          <a:p>
            <a:endParaRPr lang="ja-JP" altLang="en-US" dirty="0"/>
          </a:p>
        </p:txBody>
      </p:sp>
      <p:sp>
        <p:nvSpPr>
          <p:cNvPr id="2054" name="Rectangle 6"/>
          <p:cNvSpPr>
            <a:spLocks noGrp="1" noChangeArrowheads="1"/>
          </p:cNvSpPr>
          <p:nvPr>
            <p:ph type="sldNum" sz="quarter" idx="4"/>
          </p:nvPr>
        </p:nvSpPr>
        <p:spPr bwMode="auto">
          <a:xfrm>
            <a:off x="6437948" y="4861148"/>
            <a:ext cx="324036" cy="22520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cap="sq">
                <a:solidFill>
                  <a:schemeClr val="tx1"/>
                </a:solidFill>
                <a:miter lim="800000"/>
                <a:headEnd type="none" w="sm" len="sm"/>
                <a:tailEnd type="none" w="sm" len="sm"/>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spcBef>
                <a:spcPct val="50000"/>
              </a:spcBef>
              <a:defRPr sz="900">
                <a:latin typeface="Gill Sans MT" panose="020B0502020104020203" pitchFamily="34" charset="0"/>
                <a:ea typeface="+mn-ea"/>
              </a:defRPr>
            </a:lvl1pPr>
          </a:lstStyle>
          <a:p>
            <a:fld id="{6A6FA483-E204-4BB5-A92F-5A709D62C027}" type="slidenum">
              <a:rPr lang="ja-JP" altLang="en-US" smtClean="0"/>
              <a:pPr/>
              <a:t>‹#›</a:t>
            </a:fld>
            <a:endParaRPr lang="ja-JP" altLang="en-US" dirty="0"/>
          </a:p>
        </p:txBody>
      </p:sp>
      <p:grpSp>
        <p:nvGrpSpPr>
          <p:cNvPr id="2055" name="Group 7"/>
          <p:cNvGrpSpPr>
            <a:grpSpLocks/>
          </p:cNvGrpSpPr>
          <p:nvPr/>
        </p:nvGrpSpPr>
        <p:grpSpPr bwMode="auto">
          <a:xfrm>
            <a:off x="171450" y="171450"/>
            <a:ext cx="6572250" cy="4914900"/>
            <a:chOff x="144" y="144"/>
            <a:chExt cx="5520" cy="4128"/>
          </a:xfrm>
        </p:grpSpPr>
        <p:sp>
          <p:nvSpPr>
            <p:cNvPr id="2056" name="Rectangle 8"/>
            <p:cNvSpPr>
              <a:spLocks noChangeArrowheads="1"/>
            </p:cNvSpPr>
            <p:nvPr/>
          </p:nvSpPr>
          <p:spPr bwMode="auto">
            <a:xfrm>
              <a:off x="839" y="144"/>
              <a:ext cx="4825" cy="48"/>
            </a:xfrm>
            <a:prstGeom prst="rect">
              <a:avLst/>
            </a:prstGeom>
            <a:gradFill rotWithShape="0">
              <a:gsLst>
                <a:gs pos="0">
                  <a:schemeClr val="hlink"/>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p>
              <a:pPr>
                <a:spcBef>
                  <a:spcPct val="50000"/>
                </a:spcBef>
              </a:pPr>
              <a:endParaRPr lang="ja-JP" altLang="en-US" sz="1350">
                <a:ea typeface="ＭＳ Ｐゴシック" charset="-128"/>
              </a:endParaRPr>
            </a:p>
          </p:txBody>
        </p:sp>
        <p:sp>
          <p:nvSpPr>
            <p:cNvPr id="2057" name="Rectangle 9"/>
            <p:cNvSpPr>
              <a:spLocks noChangeArrowheads="1"/>
            </p:cNvSpPr>
            <p:nvPr/>
          </p:nvSpPr>
          <p:spPr bwMode="auto">
            <a:xfrm>
              <a:off x="144" y="1104"/>
              <a:ext cx="48" cy="3168"/>
            </a:xfrm>
            <a:prstGeom prst="rect">
              <a:avLst/>
            </a:prstGeom>
            <a:gradFill rotWithShape="0">
              <a:gsLst>
                <a:gs pos="0">
                  <a:schemeClr val="folHlink"/>
                </a:gs>
                <a:gs pos="100000">
                  <a:schemeClr val="bg1"/>
                </a:gs>
              </a:gsLst>
              <a:lin ang="54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2075" tIns="46038" rIns="92075" bIns="46038" anchor="ctr"/>
            <a:lstStyle/>
            <a:p>
              <a:pPr>
                <a:spcBef>
                  <a:spcPct val="50000"/>
                </a:spcBef>
              </a:pPr>
              <a:endParaRPr lang="ja-JP" altLang="en-US" sz="1350">
                <a:ea typeface="ＭＳ Ｐゴシック" charset="-128"/>
              </a:endParaRPr>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fontAlgn="base" hangingPunct="1">
        <a:spcBef>
          <a:spcPct val="0"/>
        </a:spcBef>
        <a:spcAft>
          <a:spcPct val="0"/>
        </a:spcAft>
        <a:defRPr kumimoji="1" sz="2100">
          <a:solidFill>
            <a:schemeClr val="tx2"/>
          </a:solidFill>
          <a:latin typeface="Gill Sans MT" panose="020B0502020104020203" pitchFamily="34" charset="0"/>
          <a:ea typeface="+mj-ea"/>
          <a:cs typeface="+mj-cs"/>
        </a:defRPr>
      </a:lvl1pPr>
      <a:lvl2pPr algn="ctr" rtl="0" eaLnBrk="1" fontAlgn="base" hangingPunct="1">
        <a:spcBef>
          <a:spcPct val="0"/>
        </a:spcBef>
        <a:spcAft>
          <a:spcPct val="0"/>
        </a:spcAft>
        <a:defRPr kumimoji="1" sz="3300">
          <a:solidFill>
            <a:schemeClr val="tx2"/>
          </a:solidFill>
          <a:latin typeface="Times New Roman" pitchFamily="18" charset="0"/>
          <a:ea typeface="ＭＳ Ｐゴシック" charset="-128"/>
        </a:defRPr>
      </a:lvl2pPr>
      <a:lvl3pPr algn="ctr" rtl="0" eaLnBrk="1" fontAlgn="base" hangingPunct="1">
        <a:spcBef>
          <a:spcPct val="0"/>
        </a:spcBef>
        <a:spcAft>
          <a:spcPct val="0"/>
        </a:spcAft>
        <a:defRPr kumimoji="1" sz="3300">
          <a:solidFill>
            <a:schemeClr val="tx2"/>
          </a:solidFill>
          <a:latin typeface="Times New Roman" pitchFamily="18" charset="0"/>
          <a:ea typeface="ＭＳ Ｐゴシック" charset="-128"/>
        </a:defRPr>
      </a:lvl3pPr>
      <a:lvl4pPr algn="ctr" rtl="0" eaLnBrk="1" fontAlgn="base" hangingPunct="1">
        <a:spcBef>
          <a:spcPct val="0"/>
        </a:spcBef>
        <a:spcAft>
          <a:spcPct val="0"/>
        </a:spcAft>
        <a:defRPr kumimoji="1" sz="3300">
          <a:solidFill>
            <a:schemeClr val="tx2"/>
          </a:solidFill>
          <a:latin typeface="Times New Roman" pitchFamily="18" charset="0"/>
          <a:ea typeface="ＭＳ Ｐゴシック" charset="-128"/>
        </a:defRPr>
      </a:lvl4pPr>
      <a:lvl5pPr algn="ctr" rtl="0" eaLnBrk="1" fontAlgn="base" hangingPunct="1">
        <a:spcBef>
          <a:spcPct val="0"/>
        </a:spcBef>
        <a:spcAft>
          <a:spcPct val="0"/>
        </a:spcAft>
        <a:defRPr kumimoji="1" sz="3300">
          <a:solidFill>
            <a:schemeClr val="tx2"/>
          </a:solidFill>
          <a:latin typeface="Times New Roman" pitchFamily="18" charset="0"/>
          <a:ea typeface="ＭＳ Ｐゴシック" charset="-128"/>
        </a:defRPr>
      </a:lvl5pPr>
      <a:lvl6pPr marL="342900" algn="ctr" rtl="0" eaLnBrk="1" fontAlgn="base" hangingPunct="1">
        <a:spcBef>
          <a:spcPct val="0"/>
        </a:spcBef>
        <a:spcAft>
          <a:spcPct val="0"/>
        </a:spcAft>
        <a:defRPr kumimoji="1" sz="3300">
          <a:solidFill>
            <a:schemeClr val="tx2"/>
          </a:solidFill>
          <a:latin typeface="Times New Roman" pitchFamily="18" charset="0"/>
          <a:ea typeface="ＭＳ Ｐゴシック" charset="-128"/>
        </a:defRPr>
      </a:lvl6pPr>
      <a:lvl7pPr marL="685800" algn="ctr" rtl="0" eaLnBrk="1" fontAlgn="base" hangingPunct="1">
        <a:spcBef>
          <a:spcPct val="0"/>
        </a:spcBef>
        <a:spcAft>
          <a:spcPct val="0"/>
        </a:spcAft>
        <a:defRPr kumimoji="1" sz="3300">
          <a:solidFill>
            <a:schemeClr val="tx2"/>
          </a:solidFill>
          <a:latin typeface="Times New Roman" pitchFamily="18" charset="0"/>
          <a:ea typeface="ＭＳ Ｐゴシック" charset="-128"/>
        </a:defRPr>
      </a:lvl7pPr>
      <a:lvl8pPr marL="1028700" algn="ctr" rtl="0" eaLnBrk="1" fontAlgn="base" hangingPunct="1">
        <a:spcBef>
          <a:spcPct val="0"/>
        </a:spcBef>
        <a:spcAft>
          <a:spcPct val="0"/>
        </a:spcAft>
        <a:defRPr kumimoji="1" sz="3300">
          <a:solidFill>
            <a:schemeClr val="tx2"/>
          </a:solidFill>
          <a:latin typeface="Times New Roman" pitchFamily="18" charset="0"/>
          <a:ea typeface="ＭＳ Ｐゴシック" charset="-128"/>
        </a:defRPr>
      </a:lvl8pPr>
      <a:lvl9pPr marL="1371600" algn="ctr" rtl="0" eaLnBrk="1" fontAlgn="base" hangingPunct="1">
        <a:spcBef>
          <a:spcPct val="0"/>
        </a:spcBef>
        <a:spcAft>
          <a:spcPct val="0"/>
        </a:spcAft>
        <a:defRPr kumimoji="1" sz="3300">
          <a:solidFill>
            <a:schemeClr val="tx2"/>
          </a:solidFill>
          <a:latin typeface="Times New Roman" pitchFamily="18" charset="0"/>
          <a:ea typeface="ＭＳ Ｐゴシック" charset="-128"/>
        </a:defRPr>
      </a:lvl9pPr>
    </p:titleStyle>
    <p:bodyStyle>
      <a:lvl1pPr marL="257175" indent="-257175" algn="just" rtl="0" eaLnBrk="1" fontAlgn="base" hangingPunct="1">
        <a:spcBef>
          <a:spcPct val="20000"/>
        </a:spcBef>
        <a:spcAft>
          <a:spcPct val="0"/>
        </a:spcAft>
        <a:buClrTx/>
        <a:buSzPct val="90000"/>
        <a:buFont typeface="Wingdings" panose="05000000000000000000" pitchFamily="2" charset="2"/>
        <a:buChar char="n"/>
        <a:defRPr kumimoji="1" sz="1500">
          <a:solidFill>
            <a:schemeClr val="tx1"/>
          </a:solidFill>
          <a:latin typeface="+mn-lt"/>
          <a:ea typeface="+mn-ea"/>
          <a:cs typeface="+mn-cs"/>
        </a:defRPr>
      </a:lvl1pPr>
      <a:lvl2pPr marL="557213" indent="-214313" algn="just" rtl="0" eaLnBrk="1" fontAlgn="base" hangingPunct="1">
        <a:spcBef>
          <a:spcPct val="20000"/>
        </a:spcBef>
        <a:spcAft>
          <a:spcPct val="0"/>
        </a:spcAft>
        <a:buSzPct val="70000"/>
        <a:buFont typeface="Wingdings" panose="05000000000000000000" pitchFamily="2" charset="2"/>
        <a:buChar char="Ø"/>
        <a:defRPr kumimoji="1" sz="1350">
          <a:solidFill>
            <a:schemeClr val="tx1"/>
          </a:solidFill>
          <a:latin typeface="+mn-lt"/>
          <a:ea typeface="+mn-ea"/>
        </a:defRPr>
      </a:lvl2pPr>
      <a:lvl3pPr marL="857250" indent="-171450" algn="just" rtl="0" eaLnBrk="1" fontAlgn="base" hangingPunct="1">
        <a:spcBef>
          <a:spcPct val="20000"/>
        </a:spcBef>
        <a:spcAft>
          <a:spcPct val="0"/>
        </a:spcAft>
        <a:buSzPct val="70000"/>
        <a:buFont typeface="Wingdings" panose="05000000000000000000" pitchFamily="2" charset="2"/>
        <a:buChar char="ü"/>
        <a:defRPr kumimoji="1" sz="1200">
          <a:solidFill>
            <a:schemeClr val="tx1"/>
          </a:solidFill>
          <a:latin typeface="+mn-lt"/>
          <a:ea typeface="+mn-ea"/>
        </a:defRPr>
      </a:lvl3pPr>
      <a:lvl4pPr marL="1200150" indent="-171450" algn="just" rtl="0" eaLnBrk="1" fontAlgn="base" hangingPunct="1">
        <a:spcBef>
          <a:spcPct val="20000"/>
        </a:spcBef>
        <a:spcAft>
          <a:spcPct val="0"/>
        </a:spcAft>
        <a:buSzPct val="70000"/>
        <a:buChar char="–"/>
        <a:defRPr kumimoji="1" sz="1050">
          <a:solidFill>
            <a:schemeClr val="tx1"/>
          </a:solidFill>
          <a:latin typeface="+mn-lt"/>
          <a:ea typeface="+mn-ea"/>
        </a:defRPr>
      </a:lvl4pPr>
      <a:lvl5pPr marL="1543050" indent="-171450" algn="just" rtl="0" eaLnBrk="1" fontAlgn="base" hangingPunct="1">
        <a:spcBef>
          <a:spcPct val="20000"/>
        </a:spcBef>
        <a:spcAft>
          <a:spcPct val="0"/>
        </a:spcAft>
        <a:buSzPct val="70000"/>
        <a:buChar char="•"/>
        <a:defRPr kumimoji="1" sz="1050">
          <a:solidFill>
            <a:schemeClr val="tx1"/>
          </a:solidFill>
          <a:latin typeface="+mn-lt"/>
          <a:ea typeface="+mn-ea"/>
        </a:defRPr>
      </a:lvl5pPr>
      <a:lvl6pPr marL="1885950" indent="-171450" algn="l" rtl="0" eaLnBrk="1" fontAlgn="base" hangingPunct="1">
        <a:spcBef>
          <a:spcPct val="20000"/>
        </a:spcBef>
        <a:spcAft>
          <a:spcPct val="0"/>
        </a:spcAft>
        <a:buSzPct val="70000"/>
        <a:buChar char="•"/>
        <a:defRPr kumimoji="1" sz="1500">
          <a:solidFill>
            <a:schemeClr val="tx1"/>
          </a:solidFill>
          <a:latin typeface="+mn-lt"/>
          <a:ea typeface="+mn-ea"/>
        </a:defRPr>
      </a:lvl6pPr>
      <a:lvl7pPr marL="2228850" indent="-171450" algn="l" rtl="0" eaLnBrk="1" fontAlgn="base" hangingPunct="1">
        <a:spcBef>
          <a:spcPct val="20000"/>
        </a:spcBef>
        <a:spcAft>
          <a:spcPct val="0"/>
        </a:spcAft>
        <a:buSzPct val="70000"/>
        <a:buChar char="•"/>
        <a:defRPr kumimoji="1" sz="1500">
          <a:solidFill>
            <a:schemeClr val="tx1"/>
          </a:solidFill>
          <a:latin typeface="+mn-lt"/>
          <a:ea typeface="+mn-ea"/>
        </a:defRPr>
      </a:lvl7pPr>
      <a:lvl8pPr marL="2571750" indent="-171450" algn="l" rtl="0" eaLnBrk="1" fontAlgn="base" hangingPunct="1">
        <a:spcBef>
          <a:spcPct val="20000"/>
        </a:spcBef>
        <a:spcAft>
          <a:spcPct val="0"/>
        </a:spcAft>
        <a:buSzPct val="70000"/>
        <a:buChar char="•"/>
        <a:defRPr kumimoji="1" sz="1500">
          <a:solidFill>
            <a:schemeClr val="tx1"/>
          </a:solidFill>
          <a:latin typeface="+mn-lt"/>
          <a:ea typeface="+mn-ea"/>
        </a:defRPr>
      </a:lvl8pPr>
      <a:lvl9pPr marL="2914650" indent="-171450" algn="l" rtl="0" eaLnBrk="1" fontAlgn="base" hangingPunct="1">
        <a:spcBef>
          <a:spcPct val="20000"/>
        </a:spcBef>
        <a:spcAft>
          <a:spcPct val="0"/>
        </a:spcAft>
        <a:buSzPct val="70000"/>
        <a:buChar char="•"/>
        <a:defRPr kumimoji="1" sz="1500">
          <a:solidFill>
            <a:schemeClr val="tx1"/>
          </a:solidFill>
          <a:latin typeface="+mn-lt"/>
          <a:ea typeface="+mn-ea"/>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62675" y="195486"/>
            <a:ext cx="6299309" cy="413640"/>
          </a:xfrm>
        </p:spPr>
        <p:txBody>
          <a:bodyPr>
            <a:noAutofit/>
          </a:bodyPr>
          <a:lstStyle/>
          <a:p>
            <a:pPr algn="ctr"/>
            <a:r>
              <a:rPr lang="ja-JP" altLang="en-US" sz="2200" dirty="0">
                <a:solidFill>
                  <a:schemeClr val="tx1"/>
                </a:solidFill>
                <a:latin typeface="ＭＳ Ｐゴシック" panose="020B0600070205080204" pitchFamily="50" charset="-128"/>
                <a:ea typeface="ＭＳ Ｐゴシック" panose="020B0600070205080204" pitchFamily="50" charset="-128"/>
              </a:rPr>
              <a:t>地域社会と原子力に関する社会科学研究支援事業</a:t>
            </a:r>
          </a:p>
        </p:txBody>
      </p:sp>
      <p:sp>
        <p:nvSpPr>
          <p:cNvPr id="4" name="コンテンツ プレースホルダー 3"/>
          <p:cNvSpPr>
            <a:spLocks noGrp="1"/>
          </p:cNvSpPr>
          <p:nvPr>
            <p:ph idx="1"/>
          </p:nvPr>
        </p:nvSpPr>
        <p:spPr>
          <a:xfrm>
            <a:off x="462675" y="612050"/>
            <a:ext cx="6038976" cy="4371260"/>
          </a:xfrm>
        </p:spPr>
        <p:txBody>
          <a:bodyPr>
            <a:normAutofit fontScale="92500" lnSpcReduction="10000"/>
          </a:bodyPr>
          <a:lstStyle/>
          <a:p>
            <a:pPr>
              <a:buClrTx/>
              <a:buSzPct val="100000"/>
              <a:buFont typeface="Wingdings" panose="05000000000000000000" pitchFamily="2" charset="2"/>
              <a:buChar char="n"/>
            </a:pPr>
            <a:r>
              <a:rPr lang="ja-JP" altLang="en-US" sz="1200" dirty="0">
                <a:latin typeface="ＭＳ Ｐゴシック" panose="020B0600070205080204" pitchFamily="50" charset="-128"/>
                <a:ea typeface="ＭＳ Ｐゴシック" panose="020B0600070205080204" pitchFamily="50" charset="-128"/>
              </a:rPr>
              <a:t>原子力に関わる社会科学・政策科学の知を集約する研究拠点の一つとなり，その成果をまちづくりに活かしていくために，研究のネットワーク化と人材育成を図る</a:t>
            </a:r>
            <a:endParaRPr lang="en-US" altLang="ja-JP" sz="1200" dirty="0">
              <a:latin typeface="ＭＳ Ｐゴシック" panose="020B0600070205080204" pitchFamily="50" charset="-128"/>
              <a:ea typeface="ＭＳ Ｐゴシック" panose="020B0600070205080204" pitchFamily="50" charset="-128"/>
            </a:endParaRPr>
          </a:p>
          <a:p>
            <a:pPr>
              <a:buClrTx/>
              <a:buSzPct val="100000"/>
              <a:buFont typeface="Wingdings" panose="05000000000000000000" pitchFamily="2" charset="2"/>
              <a:buChar char="n"/>
            </a:pPr>
            <a:r>
              <a:rPr lang="ja-JP" altLang="en-US" sz="1200" dirty="0">
                <a:latin typeface="ＭＳ Ｐゴシック" panose="020B0600070205080204" pitchFamily="50" charset="-128"/>
                <a:ea typeface="ＭＳ Ｐゴシック" panose="020B0600070205080204" pitchFamily="50" charset="-128"/>
              </a:rPr>
              <a:t>原子力が抱える科学技術だけでは解決できない（トランス・サイエンス）諸問題を対象とする</a:t>
            </a:r>
            <a:endParaRPr lang="en-US" altLang="ja-JP" sz="1200" dirty="0">
              <a:latin typeface="ＭＳ Ｐゴシック" panose="020B0600070205080204" pitchFamily="50" charset="-128"/>
              <a:ea typeface="ＭＳ Ｐゴシック" panose="020B0600070205080204" pitchFamily="50" charset="-128"/>
            </a:endParaRPr>
          </a:p>
          <a:p>
            <a:pPr>
              <a:buClrTx/>
              <a:buSzPct val="100000"/>
              <a:buFont typeface="Wingdings" panose="05000000000000000000" pitchFamily="2" charset="2"/>
              <a:buChar char="n"/>
            </a:pPr>
            <a:r>
              <a:rPr lang="ja-JP" altLang="en-US" sz="1200" dirty="0">
                <a:latin typeface="ＭＳ Ｐゴシック" panose="020B0600070205080204" pitchFamily="50" charset="-128"/>
                <a:ea typeface="ＭＳ Ｐゴシック" panose="020B0600070205080204" pitchFamily="50" charset="-128"/>
              </a:rPr>
              <a:t>若い世代の研究者あるいはその卵（大学生・大学院生）を支援対象とする</a:t>
            </a:r>
            <a:endParaRPr lang="en-US" altLang="ja-JP" sz="1200" dirty="0">
              <a:latin typeface="ＭＳ Ｐゴシック" panose="020B0600070205080204" pitchFamily="50" charset="-128"/>
              <a:ea typeface="ＭＳ Ｐゴシック" panose="020B0600070205080204" pitchFamily="50" charset="-128"/>
            </a:endParaRPr>
          </a:p>
          <a:p>
            <a:pPr>
              <a:buClrTx/>
              <a:buSzPct val="100000"/>
              <a:buFont typeface="Wingdings" panose="05000000000000000000" pitchFamily="2" charset="2"/>
              <a:buChar char="n"/>
            </a:pPr>
            <a:r>
              <a:rPr lang="ja-JP" altLang="en-US" sz="1200" dirty="0">
                <a:latin typeface="ＭＳ Ｐゴシック" panose="020B0600070205080204" pitchFamily="50" charset="-128"/>
                <a:ea typeface="ＭＳ Ｐゴシック" panose="020B0600070205080204" pitchFamily="50" charset="-128"/>
              </a:rPr>
              <a:t>研究成果は広く村民に公開し，自由な議論の場を通じて住民一人一人が原子力の問題を考える機会を設け，地域社会が主体的に原子力や科学技術と関わる社会環境の構築に貢献する</a:t>
            </a:r>
            <a:endParaRPr lang="en-US" altLang="ja-JP" sz="1200" dirty="0">
              <a:latin typeface="ＭＳ Ｐゴシック" panose="020B0600070205080204" pitchFamily="50" charset="-128"/>
              <a:ea typeface="ＭＳ Ｐゴシック" panose="020B0600070205080204" pitchFamily="50" charset="-128"/>
            </a:endParaRPr>
          </a:p>
          <a:p>
            <a:pPr>
              <a:buClrTx/>
              <a:buSzPct val="100000"/>
              <a:buFont typeface="Wingdings" panose="05000000000000000000" pitchFamily="2" charset="2"/>
              <a:buChar char="n"/>
            </a:pPr>
            <a:endParaRPr lang="en-US" altLang="ja-JP" dirty="0">
              <a:latin typeface="ＭＳ Ｐゴシック" panose="020B0600070205080204" pitchFamily="50" charset="-128"/>
              <a:ea typeface="ＭＳ Ｐゴシック" panose="020B0600070205080204" pitchFamily="50" charset="-128"/>
            </a:endParaRPr>
          </a:p>
          <a:p>
            <a:pPr marL="0" indent="0">
              <a:buSzPct val="100000"/>
              <a:buNone/>
            </a:pPr>
            <a:r>
              <a:rPr lang="en-US" altLang="ja-JP" sz="1300" dirty="0">
                <a:latin typeface="Gill Sans MT" panose="020B0502020104020203" pitchFamily="34" charset="0"/>
                <a:ea typeface="ＭＳ Ｐゴシック" panose="020B0600070205080204" pitchFamily="50" charset="-128"/>
              </a:rPr>
              <a:t>2014</a:t>
            </a:r>
            <a:r>
              <a:rPr lang="ja-JP" altLang="en-US" sz="1300" dirty="0">
                <a:latin typeface="Gill Sans MT" panose="020B0502020104020203" pitchFamily="34" charset="0"/>
                <a:ea typeface="ＭＳ Ｐゴシック" panose="020B0600070205080204" pitchFamily="50" charset="-128"/>
              </a:rPr>
              <a:t>年度：</a:t>
            </a:r>
            <a:endParaRPr lang="en-US" altLang="ja-JP" sz="1300" dirty="0">
              <a:latin typeface="Gill Sans MT" panose="020B0502020104020203" pitchFamily="34" charset="0"/>
              <a:ea typeface="ＭＳ Ｐゴシック" panose="020B0600070205080204" pitchFamily="50" charset="-128"/>
            </a:endParaRPr>
          </a:p>
          <a:p>
            <a:pPr>
              <a:buClrTx/>
              <a:buSzPct val="100000"/>
              <a:buFont typeface="Arial"/>
              <a:buChar char="•"/>
            </a:pPr>
            <a:r>
              <a:rPr lang="ja-JP" altLang="en-US" sz="1300" dirty="0">
                <a:latin typeface="Gill Sans MT" panose="020B0502020104020203" pitchFamily="34" charset="0"/>
                <a:ea typeface="ＭＳ Ｐゴシック" panose="020B0600070205080204" pitchFamily="50" charset="-128"/>
              </a:rPr>
              <a:t>どのような高レベル放射性廃棄物の”処分”が望ましいのか：東海村における市民の意見の調査と分析</a:t>
            </a:r>
            <a:endParaRPr lang="en-US" altLang="ja-JP" sz="1300" dirty="0">
              <a:latin typeface="Gill Sans MT" panose="020B0502020104020203" pitchFamily="34" charset="0"/>
              <a:ea typeface="ＭＳ Ｐゴシック" panose="020B0600070205080204" pitchFamily="50" charset="-128"/>
            </a:endParaRPr>
          </a:p>
          <a:p>
            <a:pPr marL="0" indent="0">
              <a:buSzPct val="100000"/>
              <a:buNone/>
            </a:pPr>
            <a:r>
              <a:rPr lang="en-US" altLang="ja-JP" sz="1300" dirty="0">
                <a:latin typeface="Gill Sans MT" panose="020B0502020104020203" pitchFamily="34" charset="0"/>
                <a:ea typeface="ＭＳ Ｐゴシック" panose="020B0600070205080204" pitchFamily="50" charset="-128"/>
              </a:rPr>
              <a:t>2015</a:t>
            </a:r>
            <a:r>
              <a:rPr lang="ja-JP" altLang="en-US" sz="1300" dirty="0">
                <a:latin typeface="Gill Sans MT" panose="020B0502020104020203" pitchFamily="34" charset="0"/>
                <a:ea typeface="ＭＳ Ｐゴシック" panose="020B0600070205080204" pitchFamily="50" charset="-128"/>
              </a:rPr>
              <a:t>年度：</a:t>
            </a:r>
            <a:endParaRPr lang="en-US" altLang="ja-JP" sz="1300" dirty="0">
              <a:latin typeface="Gill Sans MT" panose="020B0502020104020203" pitchFamily="34" charset="0"/>
              <a:ea typeface="ＭＳ Ｐゴシック" panose="020B0600070205080204" pitchFamily="50" charset="-128"/>
            </a:endParaRPr>
          </a:p>
          <a:p>
            <a:pPr>
              <a:buClrTx/>
              <a:buSzPct val="100000"/>
              <a:buFont typeface="Arial"/>
              <a:buChar char="•"/>
            </a:pPr>
            <a:r>
              <a:rPr lang="ja-JP" altLang="en-US" sz="1300" dirty="0">
                <a:latin typeface="Gill Sans MT" panose="020B0502020104020203" pitchFamily="34" charset="0"/>
                <a:ea typeface="ＭＳ Ｐゴシック" panose="020B0600070205080204" pitchFamily="50" charset="-128"/>
              </a:rPr>
              <a:t>どのような高レベル放射性廃棄物の”処分”が望ましいのか：市民と専門家の対話と協働の手法開発</a:t>
            </a:r>
            <a:endParaRPr lang="en-US" altLang="ja-JP" sz="1300" dirty="0">
              <a:latin typeface="Gill Sans MT" panose="020B0502020104020203" pitchFamily="34" charset="0"/>
              <a:ea typeface="ＭＳ Ｐゴシック" panose="020B0600070205080204" pitchFamily="50" charset="-128"/>
            </a:endParaRPr>
          </a:p>
          <a:p>
            <a:pPr>
              <a:buClrTx/>
              <a:buSzPct val="100000"/>
              <a:buFont typeface="Arial"/>
              <a:buChar char="•"/>
            </a:pPr>
            <a:r>
              <a:rPr lang="ja-JP" altLang="en-US" sz="1300" dirty="0">
                <a:latin typeface="Gill Sans MT" panose="020B0502020104020203" pitchFamily="34" charset="0"/>
                <a:ea typeface="ＭＳ Ｐゴシック" panose="020B0600070205080204" pitchFamily="50" charset="-128"/>
              </a:rPr>
              <a:t>東海村内の自主防災活動をより活発化させるためにはどうしたらよいか</a:t>
            </a:r>
            <a:endParaRPr lang="en-US" altLang="ja-JP" sz="1300" dirty="0">
              <a:latin typeface="Gill Sans MT" panose="020B0502020104020203" pitchFamily="34" charset="0"/>
              <a:ea typeface="ＭＳ Ｐゴシック" panose="020B0600070205080204" pitchFamily="50" charset="-128"/>
            </a:endParaRPr>
          </a:p>
          <a:p>
            <a:pPr>
              <a:buClrTx/>
              <a:buSzPct val="100000"/>
              <a:buFont typeface="Arial"/>
              <a:buChar char="•"/>
            </a:pPr>
            <a:r>
              <a:rPr lang="ja-JP" altLang="en-US" sz="1300" dirty="0">
                <a:latin typeface="Gill Sans MT" panose="020B0502020104020203" pitchFamily="34" charset="0"/>
                <a:ea typeface="ＭＳ Ｐゴシック" panose="020B0600070205080204" pitchFamily="50" charset="-128"/>
              </a:rPr>
              <a:t>原子力防災力の充実のための役割はどのように分担されるべきか：地方サイドから提案する原子力利用に対するパートナーシップ（東海 ・茨城モデル）</a:t>
            </a:r>
            <a:endParaRPr lang="en-US" altLang="ja-JP" sz="1300" dirty="0">
              <a:latin typeface="Gill Sans MT" panose="020B0502020104020203" pitchFamily="34" charset="0"/>
              <a:ea typeface="ＭＳ Ｐゴシック" panose="020B0600070205080204" pitchFamily="50" charset="-128"/>
            </a:endParaRPr>
          </a:p>
          <a:p>
            <a:pPr marL="0" indent="0">
              <a:buSzPct val="100000"/>
              <a:buNone/>
            </a:pPr>
            <a:r>
              <a:rPr lang="en-US" altLang="ja-JP" sz="1300" dirty="0">
                <a:latin typeface="Gill Sans MT" panose="020B0502020104020203" pitchFamily="34" charset="0"/>
                <a:ea typeface="ＭＳ Ｐゴシック" panose="020B0600070205080204" pitchFamily="50" charset="-128"/>
              </a:rPr>
              <a:t>2016</a:t>
            </a:r>
            <a:r>
              <a:rPr lang="ja-JP" altLang="en-US" sz="1300" dirty="0">
                <a:latin typeface="Gill Sans MT" panose="020B0502020104020203" pitchFamily="34" charset="0"/>
                <a:ea typeface="ＭＳ Ｐゴシック" panose="020B0600070205080204" pitchFamily="50" charset="-128"/>
              </a:rPr>
              <a:t>年度：</a:t>
            </a:r>
            <a:endParaRPr lang="en-US" altLang="ja-JP" sz="1300" dirty="0">
              <a:latin typeface="Gill Sans MT" panose="020B0502020104020203" pitchFamily="34" charset="0"/>
              <a:ea typeface="ＭＳ Ｐゴシック" panose="020B0600070205080204" pitchFamily="50" charset="-128"/>
            </a:endParaRPr>
          </a:p>
          <a:p>
            <a:pPr>
              <a:buSzPct val="100000"/>
              <a:buFont typeface="Arial"/>
              <a:buChar char="•"/>
            </a:pPr>
            <a:r>
              <a:rPr lang="ja-JP" altLang="en-US" sz="1300" dirty="0">
                <a:latin typeface="Gill Sans MT" panose="020B0502020104020203" pitchFamily="34" charset="0"/>
                <a:ea typeface="ＭＳ Ｐゴシック" panose="020B0600070205080204" pitchFamily="50" charset="-128"/>
              </a:rPr>
              <a:t>「</a:t>
            </a:r>
            <a:r>
              <a:rPr lang="en-US" altLang="ja-JP" sz="1300" dirty="0">
                <a:latin typeface="Gill Sans MT" panose="020B0502020104020203" pitchFamily="34" charset="0"/>
                <a:ea typeface="ＭＳ Ｐゴシック" panose="020B0600070205080204" pitchFamily="50" charset="-128"/>
              </a:rPr>
              <a:t>SPEEDI</a:t>
            </a:r>
            <a:r>
              <a:rPr lang="ja-JP" altLang="en-US" sz="1300" dirty="0">
                <a:latin typeface="Gill Sans MT" panose="020B0502020104020203" pitchFamily="34" charset="0"/>
                <a:ea typeface="ＭＳ Ｐゴシック" panose="020B0600070205080204" pitchFamily="50" charset="-128"/>
              </a:rPr>
              <a:t>」とは何か、それは原子力防災にどのように活かせるのか</a:t>
            </a:r>
            <a:endParaRPr lang="en-US" altLang="ja-JP" sz="1300" dirty="0">
              <a:latin typeface="Gill Sans MT" panose="020B0502020104020203" pitchFamily="34" charset="0"/>
              <a:ea typeface="ＭＳ Ｐゴシック" panose="020B0600070205080204" pitchFamily="50" charset="-128"/>
            </a:endParaRPr>
          </a:p>
          <a:p>
            <a:pPr marL="0" indent="0">
              <a:buSzPct val="100000"/>
              <a:buNone/>
            </a:pPr>
            <a:r>
              <a:rPr lang="en-US" altLang="ja-JP" sz="1300" dirty="0">
                <a:latin typeface="Gill Sans MT" panose="020B0502020104020203" pitchFamily="34" charset="0"/>
                <a:ea typeface="ＭＳ Ｐゴシック" panose="020B0600070205080204" pitchFamily="50" charset="-128"/>
              </a:rPr>
              <a:t>2017</a:t>
            </a:r>
            <a:r>
              <a:rPr lang="ja-JP" altLang="en-US" sz="1300" dirty="0">
                <a:latin typeface="Gill Sans MT" panose="020B0502020104020203" pitchFamily="34" charset="0"/>
                <a:ea typeface="ＭＳ Ｐゴシック" panose="020B0600070205080204" pitchFamily="50" charset="-128"/>
              </a:rPr>
              <a:t>年度：</a:t>
            </a:r>
            <a:endParaRPr lang="en-US" altLang="ja-JP" sz="1300" dirty="0">
              <a:latin typeface="Gill Sans MT" panose="020B0502020104020203" pitchFamily="34" charset="0"/>
              <a:ea typeface="ＭＳ Ｐゴシック" panose="020B0600070205080204" pitchFamily="50" charset="-128"/>
            </a:endParaRPr>
          </a:p>
          <a:p>
            <a:pPr>
              <a:buClrTx/>
              <a:buSzPct val="100000"/>
              <a:buFont typeface="Arial"/>
              <a:buChar char="•"/>
            </a:pPr>
            <a:r>
              <a:rPr lang="ja-JP" altLang="en-US" sz="1300" dirty="0">
                <a:latin typeface="Gill Sans MT" panose="020B0502020104020203" pitchFamily="34" charset="0"/>
                <a:ea typeface="ＭＳ Ｐゴシック" panose="020B0600070205080204" pitchFamily="50" charset="-128"/>
              </a:rPr>
              <a:t>地域社会における脱原発のソフト・ランディングはどのようにすれば可能か</a:t>
            </a:r>
            <a:endParaRPr lang="en-US" altLang="ja-JP" sz="1300" dirty="0">
              <a:latin typeface="Gill Sans MT" panose="020B0502020104020203" pitchFamily="34" charset="0"/>
              <a:ea typeface="ＭＳ Ｐゴシック" panose="020B0600070205080204" pitchFamily="50" charset="-128"/>
            </a:endParaRPr>
          </a:p>
          <a:p>
            <a:pPr>
              <a:buClrTx/>
              <a:buSzPct val="100000"/>
              <a:buFont typeface="Arial"/>
              <a:buChar char="•"/>
            </a:pPr>
            <a:r>
              <a:rPr lang="ja-JP" altLang="en-US" sz="1300" dirty="0">
                <a:latin typeface="Gill Sans MT" panose="020B0502020104020203" pitchFamily="34" charset="0"/>
                <a:ea typeface="ＭＳ Ｐゴシック" panose="020B0600070205080204" pitchFamily="50" charset="-128"/>
              </a:rPr>
              <a:t>原子力防災に市民は主体的に関与できるのか：防災学から原子力防災を考える</a:t>
            </a:r>
            <a:endParaRPr lang="en-US" altLang="ja-JP" sz="1300" dirty="0">
              <a:latin typeface="Gill Sans MT" panose="020B0502020104020203" pitchFamily="34" charset="0"/>
              <a:ea typeface="ＭＳ Ｐゴシック" panose="020B0600070205080204" pitchFamily="50" charset="-128"/>
            </a:endParaRPr>
          </a:p>
        </p:txBody>
      </p:sp>
      <p:sp>
        <p:nvSpPr>
          <p:cNvPr id="2" name="スライド番号プレースホルダー 1"/>
          <p:cNvSpPr>
            <a:spLocks noGrp="1"/>
          </p:cNvSpPr>
          <p:nvPr>
            <p:ph type="sldNum" sz="quarter" idx="12"/>
          </p:nvPr>
        </p:nvSpPr>
        <p:spPr/>
        <p:txBody>
          <a:bodyPr/>
          <a:lstStyle/>
          <a:p>
            <a:fld id="{6A6FA483-E204-4BB5-A92F-5A709D62C027}" type="slidenum">
              <a:rPr kumimoji="1" lang="ja-JP" altLang="en-US" smtClean="0"/>
              <a:t>1</a:t>
            </a:fld>
            <a:endParaRPr kumimoji="1" lang="ja-JP" altLang="en-US" dirty="0"/>
          </a:p>
        </p:txBody>
      </p:sp>
    </p:spTree>
    <p:extLst>
      <p:ext uri="{BB962C8B-B14F-4D97-AF65-F5344CB8AC3E}">
        <p14:creationId xmlns:p14="http://schemas.microsoft.com/office/powerpoint/2010/main" val="2043386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CF05B-80C5-B6CD-2627-7A10E802606E}"/>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73161915-4A52-6918-B037-E2581FB64616}"/>
              </a:ext>
            </a:extLst>
          </p:cNvPr>
          <p:cNvSpPr>
            <a:spLocks noGrp="1"/>
          </p:cNvSpPr>
          <p:nvPr>
            <p:ph type="title"/>
          </p:nvPr>
        </p:nvSpPr>
        <p:spPr>
          <a:xfrm>
            <a:off x="404664" y="420688"/>
            <a:ext cx="6299309" cy="413640"/>
          </a:xfrm>
        </p:spPr>
        <p:txBody>
          <a:bodyPr>
            <a:noAutofit/>
          </a:bodyPr>
          <a:lstStyle/>
          <a:p>
            <a:pPr algn="ctr"/>
            <a:r>
              <a:rPr lang="ja-JP" altLang="en-US" sz="2200" dirty="0">
                <a:solidFill>
                  <a:schemeClr val="tx1"/>
                </a:solidFill>
                <a:latin typeface="ＭＳ Ｐゴシック" panose="020B0600070205080204" pitchFamily="50" charset="-128"/>
                <a:ea typeface="ＭＳ Ｐゴシック" panose="020B0600070205080204" pitchFamily="50" charset="-128"/>
              </a:rPr>
              <a:t>地域社会と原子力に関する社会科学研究支援事業</a:t>
            </a:r>
            <a:br>
              <a:rPr lang="en-US" altLang="ja-JP" sz="2200" dirty="0">
                <a:solidFill>
                  <a:schemeClr val="tx1"/>
                </a:solidFill>
                <a:latin typeface="ＭＳ Ｐゴシック" panose="020B0600070205080204" pitchFamily="50" charset="-128"/>
                <a:ea typeface="ＭＳ Ｐゴシック" panose="020B0600070205080204" pitchFamily="50" charset="-128"/>
              </a:rPr>
            </a:br>
            <a:r>
              <a:rPr lang="ja-JP" altLang="en-US" sz="2200" dirty="0">
                <a:solidFill>
                  <a:schemeClr val="tx1"/>
                </a:solidFill>
                <a:latin typeface="ＭＳ Ｐゴシック" panose="020B0600070205080204" pitchFamily="50" charset="-128"/>
                <a:ea typeface="ＭＳ Ｐゴシック" panose="020B0600070205080204" pitchFamily="50" charset="-128"/>
              </a:rPr>
              <a:t>（続き）</a:t>
            </a:r>
          </a:p>
        </p:txBody>
      </p:sp>
      <p:sp>
        <p:nvSpPr>
          <p:cNvPr id="4" name="コンテンツ プレースホルダー 3">
            <a:extLst>
              <a:ext uri="{FF2B5EF4-FFF2-40B4-BE49-F238E27FC236}">
                <a16:creationId xmlns:a16="http://schemas.microsoft.com/office/drawing/2014/main" id="{C65F2AAF-85AD-4193-4797-C61E6C4BF8DD}"/>
              </a:ext>
            </a:extLst>
          </p:cNvPr>
          <p:cNvSpPr>
            <a:spLocks noGrp="1"/>
          </p:cNvSpPr>
          <p:nvPr>
            <p:ph idx="1"/>
          </p:nvPr>
        </p:nvSpPr>
        <p:spPr>
          <a:xfrm>
            <a:off x="462675" y="1059582"/>
            <a:ext cx="6038976" cy="3923728"/>
          </a:xfrm>
        </p:spPr>
        <p:txBody>
          <a:bodyPr>
            <a:normAutofit/>
          </a:bodyPr>
          <a:lstStyle/>
          <a:p>
            <a:pPr>
              <a:buClrTx/>
              <a:buSzPct val="100000"/>
              <a:buFont typeface="Wingdings" panose="05000000000000000000" pitchFamily="2" charset="2"/>
              <a:buChar char="n"/>
            </a:pPr>
            <a:endParaRPr lang="en-US" altLang="ja-JP" dirty="0">
              <a:latin typeface="ＭＳ Ｐゴシック" panose="020B0600070205080204" pitchFamily="50" charset="-128"/>
              <a:ea typeface="ＭＳ Ｐゴシック" panose="020B0600070205080204" pitchFamily="50" charset="-128"/>
            </a:endParaRPr>
          </a:p>
          <a:p>
            <a:pPr marL="0" indent="0">
              <a:buSzPct val="100000"/>
              <a:buNone/>
            </a:pPr>
            <a:r>
              <a:rPr lang="en-US" altLang="ja-JP" sz="1200" dirty="0">
                <a:latin typeface="Gill Sans MT" panose="020B0502020104020203" pitchFamily="34" charset="0"/>
                <a:ea typeface="ＭＳ Ｐゴシック" panose="020B0600070205080204" pitchFamily="50" charset="-128"/>
              </a:rPr>
              <a:t>2018</a:t>
            </a:r>
            <a:r>
              <a:rPr lang="ja-JP" altLang="en-US" sz="1200" dirty="0">
                <a:latin typeface="Gill Sans MT" panose="020B0502020104020203" pitchFamily="34" charset="0"/>
                <a:ea typeface="ＭＳ Ｐゴシック" panose="020B0600070205080204" pitchFamily="50" charset="-128"/>
              </a:rPr>
              <a:t>年度：</a:t>
            </a:r>
            <a:endParaRPr lang="en-US" altLang="ja-JP" sz="1200" dirty="0">
              <a:latin typeface="Gill Sans MT" panose="020B0502020104020203" pitchFamily="34" charset="0"/>
              <a:ea typeface="ＭＳ Ｐゴシック" panose="020B0600070205080204" pitchFamily="50" charset="-128"/>
            </a:endParaRPr>
          </a:p>
          <a:p>
            <a:pPr>
              <a:buClrTx/>
              <a:buSzPct val="100000"/>
              <a:buFont typeface="Arial"/>
              <a:buChar char="•"/>
            </a:pPr>
            <a:r>
              <a:rPr lang="ja-JP" altLang="en-US" sz="1200" dirty="0">
                <a:latin typeface="Gill Sans MT" panose="020B0502020104020203" pitchFamily="34" charset="0"/>
                <a:ea typeface="ＭＳ Ｐゴシック" panose="020B0600070205080204" pitchFamily="50" charset="-128"/>
              </a:rPr>
              <a:t>原子力分野における住民参加に関する法制度はどうあるべきか</a:t>
            </a:r>
            <a:endParaRPr lang="en-US" altLang="ja-JP" sz="1200" dirty="0">
              <a:latin typeface="Gill Sans MT" panose="020B0502020104020203" pitchFamily="34" charset="0"/>
              <a:ea typeface="ＭＳ Ｐゴシック" panose="020B0600070205080204" pitchFamily="50" charset="-128"/>
            </a:endParaRPr>
          </a:p>
          <a:p>
            <a:pPr marL="0" indent="0">
              <a:buClrTx/>
              <a:buSzPct val="100000"/>
              <a:buNone/>
            </a:pPr>
            <a:r>
              <a:rPr lang="en-US" altLang="ja-JP" sz="1200" dirty="0">
                <a:latin typeface="Gill Sans MT" panose="020B0502020104020203" pitchFamily="34" charset="0"/>
                <a:ea typeface="ＭＳ Ｐゴシック" panose="020B0600070205080204" pitchFamily="50" charset="-128"/>
              </a:rPr>
              <a:t>2019</a:t>
            </a:r>
            <a:r>
              <a:rPr lang="ja-JP" altLang="en-US" sz="1200" dirty="0">
                <a:latin typeface="Gill Sans MT" panose="020B0502020104020203" pitchFamily="34" charset="0"/>
                <a:ea typeface="ＭＳ Ｐゴシック" panose="020B0600070205080204" pitchFamily="50" charset="-128"/>
              </a:rPr>
              <a:t>年度：</a:t>
            </a:r>
            <a:endParaRPr lang="en-US" altLang="ja-JP" sz="1200" dirty="0">
              <a:latin typeface="Gill Sans MT" panose="020B0502020104020203" pitchFamily="34" charset="0"/>
              <a:ea typeface="ＭＳ Ｐゴシック" panose="020B0600070205080204" pitchFamily="50" charset="-128"/>
            </a:endParaRPr>
          </a:p>
          <a:p>
            <a:pPr>
              <a:buSzPct val="100000"/>
              <a:buFont typeface="Arial"/>
              <a:buChar char="•"/>
            </a:pPr>
            <a:r>
              <a:rPr lang="ja-JP" altLang="en-US" sz="1200" dirty="0"/>
              <a:t>住民参加は原子力に関する住民の意識にどのような影響を与えるか</a:t>
            </a:r>
            <a:endParaRPr lang="en-US" altLang="ja-JP" sz="1200" dirty="0"/>
          </a:p>
          <a:p>
            <a:pPr>
              <a:buSzPct val="100000"/>
              <a:buFont typeface="Arial"/>
              <a:buChar char="•"/>
            </a:pPr>
            <a:r>
              <a:rPr lang="ja-JP" altLang="en-US" sz="1200" dirty="0"/>
              <a:t>原発被災者はどにょうにして生活を立て直してゆけるのか</a:t>
            </a:r>
            <a:endParaRPr lang="en-US" altLang="ja-JP" sz="1200" dirty="0"/>
          </a:p>
          <a:p>
            <a:pPr marL="0" indent="0">
              <a:buSzPct val="100000"/>
              <a:buNone/>
            </a:pPr>
            <a:r>
              <a:rPr lang="en-US" altLang="ja-JP" sz="1200" dirty="0">
                <a:latin typeface="Gill Sans MT" panose="020B0502020104020203" pitchFamily="34" charset="0"/>
                <a:ea typeface="ＭＳ Ｐゴシック" panose="020B0600070205080204" pitchFamily="50" charset="-128"/>
              </a:rPr>
              <a:t>2020</a:t>
            </a:r>
            <a:r>
              <a:rPr lang="ja-JP" altLang="en-US" sz="1200" dirty="0">
                <a:latin typeface="Gill Sans MT" panose="020B0502020104020203" pitchFamily="34" charset="0"/>
                <a:ea typeface="ＭＳ Ｐゴシック" panose="020B0600070205080204" pitchFamily="50" charset="-128"/>
              </a:rPr>
              <a:t>年度：</a:t>
            </a:r>
            <a:endParaRPr lang="en-US" altLang="ja-JP" sz="1200" dirty="0">
              <a:latin typeface="Gill Sans MT" panose="020B0502020104020203" pitchFamily="34" charset="0"/>
              <a:ea typeface="ＭＳ Ｐゴシック" panose="020B0600070205080204" pitchFamily="50" charset="-128"/>
            </a:endParaRPr>
          </a:p>
          <a:p>
            <a:pPr>
              <a:buSzPct val="100000"/>
              <a:buFont typeface="Arial"/>
              <a:buChar char="•"/>
            </a:pPr>
            <a:r>
              <a:rPr lang="ja-JP" altLang="en-US" sz="1200" dirty="0"/>
              <a:t>東海第二発電所の再稼働は関東地方の市町村議会でどう議論されているのか</a:t>
            </a:r>
            <a:endParaRPr lang="en-US" altLang="ja-JP" sz="1200" dirty="0"/>
          </a:p>
          <a:p>
            <a:pPr marL="0" indent="0">
              <a:buSzPct val="100000"/>
              <a:buNone/>
            </a:pPr>
            <a:r>
              <a:rPr lang="en-US" altLang="ja-JP" sz="1200" dirty="0">
                <a:latin typeface="Gill Sans MT" panose="020B0502020104020203" pitchFamily="34" charset="0"/>
                <a:ea typeface="ＭＳ Ｐゴシック" panose="020B0600070205080204" pitchFamily="50" charset="-128"/>
              </a:rPr>
              <a:t>2021</a:t>
            </a:r>
            <a:r>
              <a:rPr lang="ja-JP" altLang="en-US" sz="1200" dirty="0">
                <a:latin typeface="Gill Sans MT" panose="020B0502020104020203" pitchFamily="34" charset="0"/>
                <a:ea typeface="ＭＳ Ｐゴシック" panose="020B0600070205080204" pitchFamily="50" charset="-128"/>
              </a:rPr>
              <a:t>年度：</a:t>
            </a:r>
            <a:endParaRPr lang="en-US" altLang="ja-JP" sz="1200" dirty="0">
              <a:latin typeface="Gill Sans MT" panose="020B0502020104020203" pitchFamily="34" charset="0"/>
              <a:ea typeface="ＭＳ Ｐゴシック" panose="020B0600070205080204" pitchFamily="50" charset="-128"/>
            </a:endParaRPr>
          </a:p>
          <a:p>
            <a:pPr>
              <a:buSzPct val="100000"/>
              <a:buFont typeface="Arial" panose="020B0604020202020204" pitchFamily="34" charset="0"/>
              <a:buChar char="•"/>
            </a:pPr>
            <a:r>
              <a:rPr lang="ja-JP" altLang="ja-JP" sz="1200" dirty="0"/>
              <a:t>平和利用と原子力災害の記憶の継承に基づいたコミュニティ形成はいかに可能か？</a:t>
            </a:r>
            <a:endParaRPr lang="en-US" altLang="ja-JP" sz="1200" dirty="0"/>
          </a:p>
          <a:p>
            <a:pPr marL="0" indent="0">
              <a:buSzPct val="100000"/>
              <a:buNone/>
            </a:pPr>
            <a:r>
              <a:rPr lang="en-US" altLang="ja-JP" sz="1200" dirty="0">
                <a:latin typeface="Gill Sans MT" panose="020B0502020104020203" pitchFamily="34" charset="0"/>
                <a:ea typeface="ＭＳ Ｐゴシック" panose="020B0600070205080204" pitchFamily="50" charset="-128"/>
              </a:rPr>
              <a:t>2022</a:t>
            </a:r>
            <a:r>
              <a:rPr lang="ja-JP" altLang="en-US" sz="1200" dirty="0">
                <a:latin typeface="Gill Sans MT" panose="020B0502020104020203" pitchFamily="34" charset="0"/>
                <a:ea typeface="ＭＳ Ｐゴシック" panose="020B0600070205080204" pitchFamily="50" charset="-128"/>
              </a:rPr>
              <a:t>年度：</a:t>
            </a:r>
            <a:endParaRPr lang="en-US" altLang="ja-JP" sz="1200" dirty="0">
              <a:latin typeface="Gill Sans MT" panose="020B0502020104020203" pitchFamily="34" charset="0"/>
              <a:ea typeface="ＭＳ Ｐゴシック" panose="020B0600070205080204" pitchFamily="50" charset="-128"/>
            </a:endParaRPr>
          </a:p>
          <a:p>
            <a:pPr>
              <a:buSzPct val="100000"/>
              <a:buFont typeface="Arial" panose="020B0604020202020204" pitchFamily="34" charset="0"/>
              <a:buChar char="•"/>
            </a:pPr>
            <a:r>
              <a:rPr lang="ja-JP" altLang="en-US" sz="1200" dirty="0"/>
              <a:t>大型研究開発事業の誘致・実施に際して自治体はどのような役割を果たすべきか？</a:t>
            </a:r>
            <a:endParaRPr lang="ja-JP" altLang="en-US" sz="1200" dirty="0">
              <a:latin typeface="Gill Sans MT" panose="020B0502020104020203" pitchFamily="34" charset="0"/>
              <a:ea typeface="ＭＳ Ｐゴシック" panose="020B0600070205080204" pitchFamily="50" charset="-128"/>
            </a:endParaRPr>
          </a:p>
        </p:txBody>
      </p:sp>
      <p:sp>
        <p:nvSpPr>
          <p:cNvPr id="2" name="スライド番号プレースホルダー 1">
            <a:extLst>
              <a:ext uri="{FF2B5EF4-FFF2-40B4-BE49-F238E27FC236}">
                <a16:creationId xmlns:a16="http://schemas.microsoft.com/office/drawing/2014/main" id="{58BAF9B3-5750-B3E2-2101-FE96CA09C261}"/>
              </a:ext>
            </a:extLst>
          </p:cNvPr>
          <p:cNvSpPr>
            <a:spLocks noGrp="1"/>
          </p:cNvSpPr>
          <p:nvPr>
            <p:ph type="sldNum" sz="quarter" idx="12"/>
          </p:nvPr>
        </p:nvSpPr>
        <p:spPr/>
        <p:txBody>
          <a:bodyPr/>
          <a:lstStyle/>
          <a:p>
            <a:fld id="{6A6FA483-E204-4BB5-A92F-5A709D62C027}" type="slidenum">
              <a:rPr kumimoji="1" lang="ja-JP" altLang="en-US" smtClean="0"/>
              <a:t>2</a:t>
            </a:fld>
            <a:endParaRPr kumimoji="1" lang="ja-JP" altLang="en-US" dirty="0"/>
          </a:p>
        </p:txBody>
      </p:sp>
    </p:spTree>
    <p:extLst>
      <p:ext uri="{BB962C8B-B14F-4D97-AF65-F5344CB8AC3E}">
        <p14:creationId xmlns:p14="http://schemas.microsoft.com/office/powerpoint/2010/main" val="868106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91100F-B0AE-E546-A6C4-91A3660D328C}"/>
              </a:ext>
            </a:extLst>
          </p:cNvPr>
          <p:cNvSpPr>
            <a:spLocks noGrp="1"/>
          </p:cNvSpPr>
          <p:nvPr>
            <p:ph type="title"/>
          </p:nvPr>
        </p:nvSpPr>
        <p:spPr/>
        <p:txBody>
          <a:bodyPr/>
          <a:lstStyle/>
          <a:p>
            <a:r>
              <a:rPr kumimoji="1" lang="ja-JP" altLang="en-US" dirty="0"/>
              <a:t>２０２３年度採択研究</a:t>
            </a:r>
          </a:p>
        </p:txBody>
      </p:sp>
      <p:sp>
        <p:nvSpPr>
          <p:cNvPr id="3" name="コンテンツ プレースホルダー 2">
            <a:extLst>
              <a:ext uri="{FF2B5EF4-FFF2-40B4-BE49-F238E27FC236}">
                <a16:creationId xmlns:a16="http://schemas.microsoft.com/office/drawing/2014/main" id="{405B09DC-D86A-6849-BBAD-E5332E498ABD}"/>
              </a:ext>
            </a:extLst>
          </p:cNvPr>
          <p:cNvSpPr>
            <a:spLocks noGrp="1"/>
          </p:cNvSpPr>
          <p:nvPr>
            <p:ph idx="1"/>
          </p:nvPr>
        </p:nvSpPr>
        <p:spPr>
          <a:xfrm>
            <a:off x="350658" y="1059582"/>
            <a:ext cx="6210690" cy="3600400"/>
          </a:xfrm>
        </p:spPr>
        <p:txBody>
          <a:bodyPr/>
          <a:lstStyle/>
          <a:p>
            <a:pPr marL="0" indent="0">
              <a:buNone/>
            </a:pPr>
            <a:r>
              <a:rPr lang="ja-JP" altLang="ja-JP" sz="1800" dirty="0"/>
              <a:t>「</a:t>
            </a:r>
            <a:r>
              <a:rPr lang="ja-JP" altLang="en-US" sz="1800" dirty="0"/>
              <a:t>原子力発電所立地自治体の産業構造はどうなっているのか？</a:t>
            </a:r>
            <a:r>
              <a:rPr lang="ja-JP" altLang="ja-JP" sz="1800" dirty="0"/>
              <a:t>」 </a:t>
            </a:r>
            <a:endParaRPr lang="en-US" altLang="ja-JP" sz="1800" dirty="0"/>
          </a:p>
          <a:p>
            <a:endParaRPr kumimoji="1" lang="en-US" altLang="ja-JP" dirty="0"/>
          </a:p>
          <a:p>
            <a:pPr marL="0" indent="0" latinLnBrk="0">
              <a:buNone/>
            </a:pPr>
            <a:r>
              <a:rPr lang="ja-JP" altLang="en-US" sz="1600" dirty="0"/>
              <a:t>（</a:t>
            </a:r>
            <a:r>
              <a:rPr lang="ja-JP" altLang="ja-JP" sz="1600" dirty="0"/>
              <a:t>主たる実施者）</a:t>
            </a:r>
          </a:p>
          <a:p>
            <a:pPr marL="0" indent="0" latinLnBrk="0">
              <a:buNone/>
            </a:pPr>
            <a:r>
              <a:rPr lang="ja-JP" altLang="ja-JP" sz="1600" dirty="0"/>
              <a:t>　　　</a:t>
            </a:r>
            <a:r>
              <a:rPr lang="ja-JP" altLang="en-US" sz="1600" dirty="0"/>
              <a:t>三好ゆう　　福知山公立大学　地域経営学部</a:t>
            </a:r>
            <a:endParaRPr lang="en-US" altLang="zh-CN" sz="1600" dirty="0"/>
          </a:p>
          <a:p>
            <a:pPr marL="0" indent="0" latinLnBrk="0">
              <a:buNone/>
            </a:pPr>
            <a:endParaRPr lang="en-US" altLang="ja-JP" sz="1600" dirty="0"/>
          </a:p>
          <a:p>
            <a:pPr marL="0" indent="0" latinLnBrk="0">
              <a:buNone/>
            </a:pPr>
            <a:endParaRPr lang="en-US" altLang="ja-JP" sz="1600" dirty="0"/>
          </a:p>
        </p:txBody>
      </p:sp>
      <p:sp>
        <p:nvSpPr>
          <p:cNvPr id="4" name="スライド番号プレースホルダー 3">
            <a:extLst>
              <a:ext uri="{FF2B5EF4-FFF2-40B4-BE49-F238E27FC236}">
                <a16:creationId xmlns:a16="http://schemas.microsoft.com/office/drawing/2014/main" id="{85EB428F-FEB9-2747-9528-227246A20A92}"/>
              </a:ext>
            </a:extLst>
          </p:cNvPr>
          <p:cNvSpPr>
            <a:spLocks noGrp="1"/>
          </p:cNvSpPr>
          <p:nvPr>
            <p:ph type="sldNum" sz="quarter" idx="12"/>
          </p:nvPr>
        </p:nvSpPr>
        <p:spPr/>
        <p:txBody>
          <a:bodyPr/>
          <a:lstStyle/>
          <a:p>
            <a:fld id="{6A6FA483-E204-4BB5-A92F-5A709D62C027}" type="slidenum">
              <a:rPr kumimoji="1" lang="ja-JP" altLang="en-US" smtClean="0"/>
              <a:t>3</a:t>
            </a:fld>
            <a:endParaRPr kumimoji="1" lang="ja-JP" altLang="en-US"/>
          </a:p>
        </p:txBody>
      </p:sp>
    </p:spTree>
    <p:extLst>
      <p:ext uri="{BB962C8B-B14F-4D97-AF65-F5344CB8AC3E}">
        <p14:creationId xmlns:p14="http://schemas.microsoft.com/office/powerpoint/2010/main" val="1216116378"/>
      </p:ext>
    </p:extLst>
  </p:cSld>
  <p:clrMapOvr>
    <a:masterClrMapping/>
  </p:clrMapOvr>
</p:sld>
</file>

<file path=ppt/theme/theme1.xml><?xml version="1.0" encoding="utf-8"?>
<a:theme xmlns:a="http://schemas.openxmlformats.org/drawingml/2006/main" name="RISK_TP01069062">
  <a:themeElements>
    <a:clrScheme name="RISK_TP01069062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BCBCB"/>
      </a:folHlink>
    </a:clrScheme>
    <a:fontScheme name="RISK_TP01069062">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ja-JP"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ja-JP"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RISK_TP01069062 1">
        <a:dk1>
          <a:srgbClr val="5F5F5F"/>
        </a:dk1>
        <a:lt1>
          <a:srgbClr val="DDDDDD"/>
        </a:lt1>
        <a:dk2>
          <a:srgbClr val="000000"/>
        </a:dk2>
        <a:lt2>
          <a:srgbClr val="FFFFFF"/>
        </a:lt2>
        <a:accent1>
          <a:srgbClr val="3366FF"/>
        </a:accent1>
        <a:accent2>
          <a:srgbClr val="009900"/>
        </a:accent2>
        <a:accent3>
          <a:srgbClr val="AAAAAA"/>
        </a:accent3>
        <a:accent4>
          <a:srgbClr val="BDBDBD"/>
        </a:accent4>
        <a:accent5>
          <a:srgbClr val="ADB8FF"/>
        </a:accent5>
        <a:accent6>
          <a:srgbClr val="008A00"/>
        </a:accent6>
        <a:hlink>
          <a:srgbClr val="FF0033"/>
        </a:hlink>
        <a:folHlink>
          <a:srgbClr val="B2B2B2"/>
        </a:folHlink>
      </a:clrScheme>
      <a:clrMap bg1="dk2" tx1="lt1" bg2="dk1" tx2="lt2" accent1="accent1" accent2="accent2" accent3="accent3" accent4="accent4" accent5="accent5" accent6="accent6" hlink="hlink" folHlink="folHlink"/>
    </a:extraClrScheme>
    <a:extraClrScheme>
      <a:clrScheme name="RISK_TP01069062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BCBCB"/>
        </a:folHlink>
      </a:clrScheme>
      <a:clrMap bg1="lt1" tx1="dk1" bg2="lt2" tx2="dk2" accent1="accent1" accent2="accent2" accent3="accent3" accent4="accent4" accent5="accent5" accent6="accent6" hlink="hlink" folHlink="folHlink"/>
    </a:extraClrScheme>
    <a:extraClrScheme>
      <a:clrScheme name="RISK_TP01069062 3">
        <a:dk1>
          <a:srgbClr val="000000"/>
        </a:dk1>
        <a:lt1>
          <a:srgbClr val="FFFFFF"/>
        </a:lt1>
        <a:dk2>
          <a:srgbClr val="000000"/>
        </a:dk2>
        <a:lt2>
          <a:srgbClr val="868686"/>
        </a:lt2>
        <a:accent1>
          <a:srgbClr val="CBCBCB"/>
        </a:accent1>
        <a:accent2>
          <a:srgbClr val="5F5F5F"/>
        </a:accent2>
        <a:accent3>
          <a:srgbClr val="FFFFFF"/>
        </a:accent3>
        <a:accent4>
          <a:srgbClr val="000000"/>
        </a:accent4>
        <a:accent5>
          <a:srgbClr val="E2E2E2"/>
        </a:accent5>
        <a:accent6>
          <a:srgbClr val="555555"/>
        </a:accent6>
        <a:hlink>
          <a:srgbClr val="969696"/>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Risk design template</Template>
  <TotalTime>8591</TotalTime>
  <Words>622</Words>
  <Application>Microsoft Office PowerPoint</Application>
  <PresentationFormat>ユーザー設定</PresentationFormat>
  <Paragraphs>42</Paragraphs>
  <Slides>3</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vt:i4>
      </vt:variant>
    </vt:vector>
  </HeadingPairs>
  <TitlesOfParts>
    <vt:vector size="11" baseType="lpstr">
      <vt:lpstr>Monotype Sorts</vt:lpstr>
      <vt:lpstr>ＭＳ Ｐゴシック</vt:lpstr>
      <vt:lpstr>Arial</vt:lpstr>
      <vt:lpstr>Calibri</vt:lpstr>
      <vt:lpstr>Gill Sans MT</vt:lpstr>
      <vt:lpstr>Times New Roman</vt:lpstr>
      <vt:lpstr>Wingdings</vt:lpstr>
      <vt:lpstr>RISK_TP01069062</vt:lpstr>
      <vt:lpstr>地域社会と原子力に関する社会科学研究支援事業</vt:lpstr>
      <vt:lpstr>地域社会と原子力に関する社会科学研究支援事業 （続き）</vt:lpstr>
      <vt:lpstr>２０２３年度採択研究</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「環境」の経済的価値を評価することの意味</dc:title>
  <dc:creator>Taniguchi</dc:creator>
  <cp:lastModifiedBy>金田 郁恵</cp:lastModifiedBy>
  <cp:revision>295</cp:revision>
  <cp:lastPrinted>2020-12-18T06:35:24Z</cp:lastPrinted>
  <dcterms:created xsi:type="dcterms:W3CDTF">2016-09-13T01:53:58Z</dcterms:created>
  <dcterms:modified xsi:type="dcterms:W3CDTF">2024-03-06T23:58:19Z</dcterms:modified>
</cp:coreProperties>
</file>